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	<Relationship Id="rId5" Type="http://schemas.openxmlformats.org/officeDocument/2006/relationships/image" Target="../media/image4.jpeg" />
	<Relationship Id="rId6" Type="http://schemas.openxmlformats.org/officeDocument/2006/relationships/image" Target="../media/image5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	<Relationship Id="rId3" Type="http://schemas.openxmlformats.org/officeDocument/2006/relationships/image" Target="../media/image56.jpeg" />
	<Relationship Id="rId4" Type="http://schemas.openxmlformats.org/officeDocument/2006/relationships/image" Target="../media/image57.jpeg" />
	<Relationship Id="rId5" Type="http://schemas.openxmlformats.org/officeDocument/2006/relationships/image" Target="../media/image58.jpeg" />
	<Relationship Id="rId6" Type="http://schemas.openxmlformats.org/officeDocument/2006/relationships/image" Target="../media/image59.jpeg" />
	<Relationship Id="rId7" Type="http://schemas.openxmlformats.org/officeDocument/2006/relationships/image" Target="../media/image60.jpeg" />
	<Relationship Id="rId8" Type="http://schemas.openxmlformats.org/officeDocument/2006/relationships/image" Target="../media/image61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	<Relationship Id="rId3" Type="http://schemas.openxmlformats.org/officeDocument/2006/relationships/image" Target="../media/image64.jpeg" />
	<Relationship Id="rId4" Type="http://schemas.openxmlformats.org/officeDocument/2006/relationships/image" Target="../media/image65.jpeg" />
	<Relationship Id="rId5" Type="http://schemas.openxmlformats.org/officeDocument/2006/relationships/image" Target="../media/image66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	<Relationship Id="rId3" Type="http://schemas.openxmlformats.org/officeDocument/2006/relationships/image" Target="../media/image68.jpeg" />
	<Relationship Id="rId4" Type="http://schemas.openxmlformats.org/officeDocument/2006/relationships/image" Target="../media/image69.jpeg" />
	<Relationship Id="rId5" Type="http://schemas.openxmlformats.org/officeDocument/2006/relationships/image" Target="../media/image70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	<Relationship Id="rId3" Type="http://schemas.openxmlformats.org/officeDocument/2006/relationships/image" Target="../media/image72.jpeg" />
	<Relationship Id="rId4" Type="http://schemas.openxmlformats.org/officeDocument/2006/relationships/image" Target="../media/image73.jpeg" />
	<Relationship Id="rId5" Type="http://schemas.openxmlformats.org/officeDocument/2006/relationships/image" Target="../media/image7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5.jpeg" />
	<Relationship Id="rId3" Type="http://schemas.openxmlformats.org/officeDocument/2006/relationships/image" Target="../media/image76.jpeg" />
	<Relationship Id="rId4" Type="http://schemas.openxmlformats.org/officeDocument/2006/relationships/image" Target="../media/image77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8.jpeg" />
	<Relationship Id="rId3" Type="http://schemas.openxmlformats.org/officeDocument/2006/relationships/image" Target="../media/image79.jpeg" />
	<Relationship Id="rId4" Type="http://schemas.openxmlformats.org/officeDocument/2006/relationships/image" Target="../media/image80.jpeg" />
	<Relationship Id="rId5" Type="http://schemas.openxmlformats.org/officeDocument/2006/relationships/image" Target="../media/image81.jpeg" />
	<Relationship Id="rId6" Type="http://schemas.openxmlformats.org/officeDocument/2006/relationships/image" Target="../media/image82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	<Relationship Id="rId4" Type="http://schemas.openxmlformats.org/officeDocument/2006/relationships/image" Target="../media/image85.jpeg" />
	<Relationship Id="rId5" Type="http://schemas.openxmlformats.org/officeDocument/2006/relationships/image" Target="../media/image86.jpeg" />
	<Relationship Id="rId6" Type="http://schemas.openxmlformats.org/officeDocument/2006/relationships/image" Target="../media/image87.jpeg" />
	<Relationship Id="rId7" Type="http://schemas.openxmlformats.org/officeDocument/2006/relationships/image" Target="../media/image88.jpeg" />
	<Relationship Id="rId8" Type="http://schemas.openxmlformats.org/officeDocument/2006/relationships/image" Target="../media/image89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0.jpeg" />
	<Relationship Id="rId3" Type="http://schemas.openxmlformats.org/officeDocument/2006/relationships/image" Target="../media/image91.jpeg" />
	<Relationship Id="rId4" Type="http://schemas.openxmlformats.org/officeDocument/2006/relationships/image" Target="../media/image92.jpeg" />
	<Relationship Id="rId5" Type="http://schemas.openxmlformats.org/officeDocument/2006/relationships/image" Target="../media/image93.jpeg" />
	<Relationship Id="rId6" Type="http://schemas.openxmlformats.org/officeDocument/2006/relationships/image" Target="../media/image94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5.jpeg" />
	<Relationship Id="rId3" Type="http://schemas.openxmlformats.org/officeDocument/2006/relationships/image" Target="../media/image96.jpeg" />
	<Relationship Id="rId4" Type="http://schemas.openxmlformats.org/officeDocument/2006/relationships/image" Target="../media/image97.jpeg" />
	<Relationship Id="rId5" Type="http://schemas.openxmlformats.org/officeDocument/2006/relationships/image" Target="../media/image98.jpeg" />
	<Relationship Id="rId6" Type="http://schemas.openxmlformats.org/officeDocument/2006/relationships/image" Target="../media/image99.jpeg" />
	<Relationship Id="rId7" Type="http://schemas.openxmlformats.org/officeDocument/2006/relationships/image" Target="../media/image100.jpeg" />
	<Relationship Id="rId8" Type="http://schemas.openxmlformats.org/officeDocument/2006/relationships/image" Target="../media/image101.jpeg" />
	<Relationship Id="rId9" Type="http://schemas.openxmlformats.org/officeDocument/2006/relationships/image" Target="../media/image102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	<Relationship Id="rId3" Type="http://schemas.openxmlformats.org/officeDocument/2006/relationships/image" Target="../media/image7.jpeg" />
	<Relationship Id="rId4" Type="http://schemas.openxmlformats.org/officeDocument/2006/relationships/image" Target="../media/image8.jpeg" />
	<Relationship Id="rId5" Type="http://schemas.openxmlformats.org/officeDocument/2006/relationships/image" Target="../media/image9.jpeg" />
	<Relationship Id="rId6" Type="http://schemas.openxmlformats.org/officeDocument/2006/relationships/image" Target="../media/image10.jpeg" />
	<Relationship Id="rId7" Type="http://schemas.openxmlformats.org/officeDocument/2006/relationships/image" Target="../media/image11.jpeg" />
	<Relationship Id="rId8" Type="http://schemas.openxmlformats.org/officeDocument/2006/relationships/image" Target="../media/image12.jpeg" />
	<Relationship Id="rId9" Type="http://schemas.openxmlformats.org/officeDocument/2006/relationships/image" Target="../media/image13.jpeg" />
	<Relationship Id="rId10" Type="http://schemas.openxmlformats.org/officeDocument/2006/relationships/image" Target="../media/image14.jpeg" />
	<Relationship Id="rId11" Type="http://schemas.openxmlformats.org/officeDocument/2006/relationships/image" Target="../media/image15.jpeg" />
	<Relationship Id="rId12" Type="http://schemas.openxmlformats.org/officeDocument/2006/relationships/image" Target="../media/image16.jpeg" />
	<Relationship Id="rId13" Type="http://schemas.openxmlformats.org/officeDocument/2006/relationships/image" Target="../media/image17.jpeg" />
	<Relationship Id="rId14" Type="http://schemas.openxmlformats.org/officeDocument/2006/relationships/image" Target="../media/image18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3.jpeg" />
	<Relationship Id="rId3" Type="http://schemas.openxmlformats.org/officeDocument/2006/relationships/image" Target="../media/image104.jpeg" />
	<Relationship Id="rId4" Type="http://schemas.openxmlformats.org/officeDocument/2006/relationships/image" Target="../media/image105.jpeg" />
	<Relationship Id="rId5" Type="http://schemas.openxmlformats.org/officeDocument/2006/relationships/image" Target="../media/image106.jpeg" />
	<Relationship Id="rId6" Type="http://schemas.openxmlformats.org/officeDocument/2006/relationships/image" Target="../media/image107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	<Relationship Id="rId3" Type="http://schemas.openxmlformats.org/officeDocument/2006/relationships/image" Target="../media/image109.jpeg" />
	<Relationship Id="rId4" Type="http://schemas.openxmlformats.org/officeDocument/2006/relationships/image" Target="../media/image110.jpeg" />
	<Relationship Id="rId5" Type="http://schemas.openxmlformats.org/officeDocument/2006/relationships/image" Target="../media/image111.jpeg" />
	<Relationship Id="rId6" Type="http://schemas.openxmlformats.org/officeDocument/2006/relationships/image" Target="../media/image112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3.jpeg" />
	<Relationship Id="rId3" Type="http://schemas.openxmlformats.org/officeDocument/2006/relationships/image" Target="../media/image114.jpeg" />
	<Relationship Id="rId4" Type="http://schemas.openxmlformats.org/officeDocument/2006/relationships/image" Target="../media/image115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6.jpeg" />
	<Relationship Id="rId3" Type="http://schemas.openxmlformats.org/officeDocument/2006/relationships/image" Target="../media/image117.jpeg" />
	<Relationship Id="rId4" Type="http://schemas.openxmlformats.org/officeDocument/2006/relationships/image" Target="../media/image118.jpeg" />
	<Relationship Id="rId5" Type="http://schemas.openxmlformats.org/officeDocument/2006/relationships/image" Target="../media/image119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0.jpeg" />
	<Relationship Id="rId3" Type="http://schemas.openxmlformats.org/officeDocument/2006/relationships/image" Target="../media/image121.jpeg" />
	<Relationship Id="rId4" Type="http://schemas.openxmlformats.org/officeDocument/2006/relationships/image" Target="../media/image122.jpeg" />
	<Relationship Id="rId5" Type="http://schemas.openxmlformats.org/officeDocument/2006/relationships/image" Target="../media/image123.jpeg" />
	<Relationship Id="rId6" Type="http://schemas.openxmlformats.org/officeDocument/2006/relationships/image" Target="../media/image124.jpeg" />
	<Relationship Id="rId7" Type="http://schemas.openxmlformats.org/officeDocument/2006/relationships/image" Target="../media/image12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6.jpeg" />
	<Relationship Id="rId3" Type="http://schemas.openxmlformats.org/officeDocument/2006/relationships/image" Target="../media/image127.jpeg" />
	<Relationship Id="rId4" Type="http://schemas.openxmlformats.org/officeDocument/2006/relationships/image" Target="../media/image128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9.jpeg" />
	<Relationship Id="rId3" Type="http://schemas.openxmlformats.org/officeDocument/2006/relationships/image" Target="../media/image130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1.jpeg" />
	<Relationship Id="rId3" Type="http://schemas.openxmlformats.org/officeDocument/2006/relationships/image" Target="../media/image132.jpeg" />
	<Relationship Id="rId4" Type="http://schemas.openxmlformats.org/officeDocument/2006/relationships/image" Target="../media/image133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4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5.jpeg" />
	<Relationship Id="rId3" Type="http://schemas.openxmlformats.org/officeDocument/2006/relationships/image" Target="../media/image136.jpeg" />
	<Relationship Id="rId4" Type="http://schemas.openxmlformats.org/officeDocument/2006/relationships/image" Target="../media/image137.jpeg" />
	<Relationship Id="rId5" Type="http://schemas.openxmlformats.org/officeDocument/2006/relationships/image" Target="../media/image138.jpeg" />
	<Relationship Id="rId6" Type="http://schemas.openxmlformats.org/officeDocument/2006/relationships/image" Target="../media/image139.jpeg" />
	<Relationship Id="rId7" Type="http://schemas.openxmlformats.org/officeDocument/2006/relationships/image" Target="../media/image140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	<Relationship Id="rId4" Type="http://schemas.openxmlformats.org/officeDocument/2006/relationships/image" Target="../media/image21.jpeg" />
	<Relationship Id="rId5" Type="http://schemas.openxmlformats.org/officeDocument/2006/relationships/image" Target="../media/image22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1.jpeg" />
	<Relationship Id="rId3" Type="http://schemas.openxmlformats.org/officeDocument/2006/relationships/image" Target="../media/image142.jpeg" />
	<Relationship Id="rId4" Type="http://schemas.openxmlformats.org/officeDocument/2006/relationships/image" Target="../media/image143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4.jpeg" />
	<Relationship Id="rId3" Type="http://schemas.openxmlformats.org/officeDocument/2006/relationships/image" Target="../media/image145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	<Relationship Id="rId4" Type="http://schemas.openxmlformats.org/officeDocument/2006/relationships/image" Target="../media/image25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	<Relationship Id="rId3" Type="http://schemas.openxmlformats.org/officeDocument/2006/relationships/image" Target="../media/image27.jpeg" />
	<Relationship Id="rId4" Type="http://schemas.openxmlformats.org/officeDocument/2006/relationships/image" Target="../media/image28.jpeg" />
	<Relationship Id="rId5" Type="http://schemas.openxmlformats.org/officeDocument/2006/relationships/image" Target="../media/image29.jpeg" />
	<Relationship Id="rId6" Type="http://schemas.openxmlformats.org/officeDocument/2006/relationships/image" Target="../media/image30.jpeg" />
	<Relationship Id="rId7" Type="http://schemas.openxmlformats.org/officeDocument/2006/relationships/image" Target="../media/image31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	<Relationship Id="rId3" Type="http://schemas.openxmlformats.org/officeDocument/2006/relationships/image" Target="../media/image33.jpeg" />
	<Relationship Id="rId4" Type="http://schemas.openxmlformats.org/officeDocument/2006/relationships/image" Target="../media/image34.jpeg" />
	<Relationship Id="rId5" Type="http://schemas.openxmlformats.org/officeDocument/2006/relationships/image" Target="../media/image35.jpeg" />
	<Relationship Id="rId6" Type="http://schemas.openxmlformats.org/officeDocument/2006/relationships/image" Target="../media/image36.jpeg" />
	<Relationship Id="rId7" Type="http://schemas.openxmlformats.org/officeDocument/2006/relationships/image" Target="../media/image37.jpeg" />
	<Relationship Id="rId8" Type="http://schemas.openxmlformats.org/officeDocument/2006/relationships/image" Target="../media/image38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	<Relationship Id="rId3" Type="http://schemas.openxmlformats.org/officeDocument/2006/relationships/image" Target="../media/image40.jpeg" />
	<Relationship Id="rId4" Type="http://schemas.openxmlformats.org/officeDocument/2006/relationships/image" Target="../media/image41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	<Relationship Id="rId4" Type="http://schemas.openxmlformats.org/officeDocument/2006/relationships/image" Target="../media/image44.jpeg" />
	<Relationship Id="rId5" Type="http://schemas.openxmlformats.org/officeDocument/2006/relationships/image" Target="../media/image45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	<Relationship Id="rId4" Type="http://schemas.openxmlformats.org/officeDocument/2006/relationships/image" Target="../media/image48.jpeg" />
	<Relationship Id="rId5" Type="http://schemas.openxmlformats.org/officeDocument/2006/relationships/image" Target="../media/image49.jpeg" />
	<Relationship Id="rId6" Type="http://schemas.openxmlformats.org/officeDocument/2006/relationships/image" Target="../media/image50.jpeg" />
	<Relationship Id="rId7" Type="http://schemas.openxmlformats.org/officeDocument/2006/relationships/image" Target="../media/image51.jpeg" />
	<Relationship Id="rId8" Type="http://schemas.openxmlformats.org/officeDocument/2006/relationships/image" Target="../media/image52.jpeg" />
	<Relationship Id="rId9" Type="http://schemas.openxmlformats.org/officeDocument/2006/relationships/image" Target="../media/image53.jpeg" />
	<Relationship Id="rId10" Type="http://schemas.openxmlformats.org/officeDocument/2006/relationships/image" Target="../media/image54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478835" y="3106738"/>
            <a:ext cx="1036637" cy="1035048"/>
          </a:xfrm>
          <a:custGeom>
            <a:avLst/>
            <a:gdLst>
              <a:gd name="connsiteX0" fmla="*/ 0 w 1036637"/>
              <a:gd name="connsiteY0" fmla="*/ 517524 h 1035048"/>
              <a:gd name="connsiteX1" fmla="*/ 518318 w 1036637"/>
              <a:gd name="connsiteY1" fmla="*/ 0 h 1035048"/>
              <a:gd name="connsiteX2" fmla="*/ 1036637 w 1036637"/>
              <a:gd name="connsiteY2" fmla="*/ 517524 h 1035048"/>
              <a:gd name="connsiteX3" fmla="*/ 518318 w 1036637"/>
              <a:gd name="connsiteY3" fmla="*/ 1035048 h 1035048"/>
              <a:gd name="connsiteX4" fmla="*/ 0 w 1036637"/>
              <a:gd name="connsiteY4" fmla="*/ 517524 h 1035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637" h="1035048">
                <a:moveTo>
                  <a:pt x="0" y="517524"/>
                </a:moveTo>
                <a:cubicBezTo>
                  <a:pt x="0" y="231702"/>
                  <a:pt x="232059" y="0"/>
                  <a:pt x="518318" y="0"/>
                </a:cubicBezTo>
                <a:cubicBezTo>
                  <a:pt x="804579" y="0"/>
                  <a:pt x="1036637" y="231702"/>
                  <a:pt x="1036637" y="517524"/>
                </a:cubicBezTo>
                <a:cubicBezTo>
                  <a:pt x="1036637" y="803346"/>
                  <a:pt x="804579" y="1035048"/>
                  <a:pt x="518318" y="1035048"/>
                </a:cubicBezTo>
                <a:cubicBezTo>
                  <a:pt x="232059" y="1035048"/>
                  <a:pt x="0" y="803346"/>
                  <a:pt x="0" y="51752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2087" y="3271838"/>
            <a:ext cx="4065585" cy="28575"/>
          </a:xfrm>
          <a:custGeom>
            <a:avLst/>
            <a:gdLst>
              <a:gd name="connsiteX0" fmla="*/ 6350 w 4065585"/>
              <a:gd name="connsiteY0" fmla="*/ 6350 h 28575"/>
              <a:gd name="connsiteX1" fmla="*/ 4059235 w 4065585"/>
              <a:gd name="connsiteY1" fmla="*/ 22225 h 28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65585" h="28575">
                <a:moveTo>
                  <a:pt x="6350" y="6350"/>
                </a:moveTo>
                <a:lnTo>
                  <a:pt x="4059235" y="22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32298" y="4541838"/>
            <a:ext cx="3376612" cy="19049"/>
          </a:xfrm>
          <a:custGeom>
            <a:avLst/>
            <a:gdLst>
              <a:gd name="connsiteX0" fmla="*/ 6350 w 3376612"/>
              <a:gd name="connsiteY0" fmla="*/ 6350 h 19049"/>
              <a:gd name="connsiteX1" fmla="*/ 3370262 w 3376612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76612" h="19049">
                <a:moveTo>
                  <a:pt x="6350" y="6350"/>
                </a:moveTo>
                <a:lnTo>
                  <a:pt x="3370262" y="63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5337" y="3133725"/>
            <a:ext cx="315912" cy="315914"/>
          </a:xfrm>
          <a:custGeom>
            <a:avLst/>
            <a:gdLst>
              <a:gd name="connsiteX0" fmla="*/ 0 w 315912"/>
              <a:gd name="connsiteY0" fmla="*/ 157957 h 315914"/>
              <a:gd name="connsiteX1" fmla="*/ 157956 w 315912"/>
              <a:gd name="connsiteY1" fmla="*/ 0 h 315914"/>
              <a:gd name="connsiteX2" fmla="*/ 315912 w 315912"/>
              <a:gd name="connsiteY2" fmla="*/ 157957 h 315914"/>
              <a:gd name="connsiteX3" fmla="*/ 157956 w 315912"/>
              <a:gd name="connsiteY3" fmla="*/ 315915 h 315914"/>
              <a:gd name="connsiteX4" fmla="*/ 0 w 315912"/>
              <a:gd name="connsiteY4" fmla="*/ 157957 h 3159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5912" h="315914">
                <a:moveTo>
                  <a:pt x="0" y="157957"/>
                </a:moveTo>
                <a:cubicBezTo>
                  <a:pt x="0" y="70719"/>
                  <a:pt x="70720" y="0"/>
                  <a:pt x="157956" y="0"/>
                </a:cubicBezTo>
                <a:cubicBezTo>
                  <a:pt x="245192" y="0"/>
                  <a:pt x="315912" y="70719"/>
                  <a:pt x="315912" y="157957"/>
                </a:cubicBezTo>
                <a:cubicBezTo>
                  <a:pt x="315912" y="245195"/>
                  <a:pt x="245192" y="315915"/>
                  <a:pt x="157956" y="315915"/>
                </a:cubicBezTo>
                <a:cubicBezTo>
                  <a:pt x="70720" y="315915"/>
                  <a:pt x="0" y="245195"/>
                  <a:pt x="0" y="15795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5337" y="4397375"/>
            <a:ext cx="315912" cy="314326"/>
          </a:xfrm>
          <a:custGeom>
            <a:avLst/>
            <a:gdLst>
              <a:gd name="connsiteX0" fmla="*/ 0 w 315912"/>
              <a:gd name="connsiteY0" fmla="*/ 157162 h 314326"/>
              <a:gd name="connsiteX1" fmla="*/ 157956 w 315912"/>
              <a:gd name="connsiteY1" fmla="*/ 0 h 314326"/>
              <a:gd name="connsiteX2" fmla="*/ 315912 w 315912"/>
              <a:gd name="connsiteY2" fmla="*/ 157162 h 314326"/>
              <a:gd name="connsiteX3" fmla="*/ 157956 w 315912"/>
              <a:gd name="connsiteY3" fmla="*/ 314326 h 314326"/>
              <a:gd name="connsiteX4" fmla="*/ 0 w 315912"/>
              <a:gd name="connsiteY4" fmla="*/ 157162 h 314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5912" h="314326">
                <a:moveTo>
                  <a:pt x="0" y="157162"/>
                </a:moveTo>
                <a:cubicBezTo>
                  <a:pt x="0" y="70364"/>
                  <a:pt x="70720" y="0"/>
                  <a:pt x="157956" y="0"/>
                </a:cubicBezTo>
                <a:cubicBezTo>
                  <a:pt x="245192" y="0"/>
                  <a:pt x="315912" y="70364"/>
                  <a:pt x="315912" y="157162"/>
                </a:cubicBezTo>
                <a:cubicBezTo>
                  <a:pt x="315912" y="243961"/>
                  <a:pt x="245192" y="314326"/>
                  <a:pt x="157956" y="314326"/>
                </a:cubicBezTo>
                <a:cubicBezTo>
                  <a:pt x="70720" y="314326"/>
                  <a:pt x="0" y="243961"/>
                  <a:pt x="0" y="15716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6662" y="3449638"/>
            <a:ext cx="1844675" cy="1844675"/>
          </a:xfrm>
          <a:custGeom>
            <a:avLst/>
            <a:gdLst>
              <a:gd name="connsiteX0" fmla="*/ 0 w 1844675"/>
              <a:gd name="connsiteY0" fmla="*/ 922337 h 1844675"/>
              <a:gd name="connsiteX1" fmla="*/ 922337 w 1844675"/>
              <a:gd name="connsiteY1" fmla="*/ 0 h 1844675"/>
              <a:gd name="connsiteX2" fmla="*/ 1844675 w 1844675"/>
              <a:gd name="connsiteY2" fmla="*/ 922337 h 1844675"/>
              <a:gd name="connsiteX3" fmla="*/ 922337 w 1844675"/>
              <a:gd name="connsiteY3" fmla="*/ 1844675 h 1844675"/>
              <a:gd name="connsiteX4" fmla="*/ 0 w 1844675"/>
              <a:gd name="connsiteY4" fmla="*/ 922337 h 184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4675" h="1844675">
                <a:moveTo>
                  <a:pt x="0" y="922337"/>
                </a:moveTo>
                <a:cubicBezTo>
                  <a:pt x="0" y="412944"/>
                  <a:pt x="412944" y="0"/>
                  <a:pt x="922337" y="0"/>
                </a:cubicBezTo>
                <a:cubicBezTo>
                  <a:pt x="1431730" y="0"/>
                  <a:pt x="1844675" y="412944"/>
                  <a:pt x="1844675" y="922337"/>
                </a:cubicBezTo>
                <a:cubicBezTo>
                  <a:pt x="1844675" y="1431730"/>
                  <a:pt x="1431730" y="1844675"/>
                  <a:pt x="922337" y="1844675"/>
                </a:cubicBezTo>
                <a:cubicBezTo>
                  <a:pt x="412944" y="1844675"/>
                  <a:pt x="0" y="1431730"/>
                  <a:pt x="0" y="9223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85160" y="4383087"/>
            <a:ext cx="668337" cy="668338"/>
          </a:xfrm>
          <a:custGeom>
            <a:avLst/>
            <a:gdLst>
              <a:gd name="connsiteX0" fmla="*/ 0 w 668337"/>
              <a:gd name="connsiteY0" fmla="*/ 334169 h 668338"/>
              <a:gd name="connsiteX1" fmla="*/ 334168 w 668337"/>
              <a:gd name="connsiteY1" fmla="*/ 0 h 668338"/>
              <a:gd name="connsiteX2" fmla="*/ 668337 w 668337"/>
              <a:gd name="connsiteY2" fmla="*/ 334169 h 668338"/>
              <a:gd name="connsiteX3" fmla="*/ 334168 w 668337"/>
              <a:gd name="connsiteY3" fmla="*/ 668338 h 668338"/>
              <a:gd name="connsiteX4" fmla="*/ 0 w 668337"/>
              <a:gd name="connsiteY4" fmla="*/ 334169 h 668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8337" h="668338">
                <a:moveTo>
                  <a:pt x="0" y="334169"/>
                </a:moveTo>
                <a:cubicBezTo>
                  <a:pt x="0" y="149613"/>
                  <a:pt x="149614" y="0"/>
                  <a:pt x="334168" y="0"/>
                </a:cubicBezTo>
                <a:cubicBezTo>
                  <a:pt x="518726" y="0"/>
                  <a:pt x="668337" y="149613"/>
                  <a:pt x="668337" y="334169"/>
                </a:cubicBezTo>
                <a:cubicBezTo>
                  <a:pt x="668337" y="518726"/>
                  <a:pt x="518726" y="668338"/>
                  <a:pt x="334168" y="668338"/>
                </a:cubicBezTo>
                <a:cubicBezTo>
                  <a:pt x="149614" y="668338"/>
                  <a:pt x="0" y="518726"/>
                  <a:pt x="0" y="33416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80598" y="3879850"/>
            <a:ext cx="1349375" cy="1349376"/>
          </a:xfrm>
          <a:custGeom>
            <a:avLst/>
            <a:gdLst>
              <a:gd name="connsiteX0" fmla="*/ 0 w 1349375"/>
              <a:gd name="connsiteY0" fmla="*/ 674687 h 1349376"/>
              <a:gd name="connsiteX1" fmla="*/ 674687 w 1349375"/>
              <a:gd name="connsiteY1" fmla="*/ 0 h 1349376"/>
              <a:gd name="connsiteX2" fmla="*/ 1349375 w 1349375"/>
              <a:gd name="connsiteY2" fmla="*/ 674687 h 1349376"/>
              <a:gd name="connsiteX3" fmla="*/ 674687 w 1349375"/>
              <a:gd name="connsiteY3" fmla="*/ 1349376 h 1349376"/>
              <a:gd name="connsiteX4" fmla="*/ 0 w 1349375"/>
              <a:gd name="connsiteY4" fmla="*/ 674687 h 1349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9375" h="1349376">
                <a:moveTo>
                  <a:pt x="0" y="674687"/>
                </a:moveTo>
                <a:cubicBezTo>
                  <a:pt x="0" y="302068"/>
                  <a:pt x="302068" y="0"/>
                  <a:pt x="674687" y="0"/>
                </a:cubicBezTo>
                <a:cubicBezTo>
                  <a:pt x="1047307" y="0"/>
                  <a:pt x="1349375" y="302068"/>
                  <a:pt x="1349375" y="674687"/>
                </a:cubicBezTo>
                <a:cubicBezTo>
                  <a:pt x="1349375" y="1047308"/>
                  <a:pt x="1047307" y="1349376"/>
                  <a:pt x="674687" y="1349376"/>
                </a:cubicBezTo>
                <a:cubicBezTo>
                  <a:pt x="302068" y="1349376"/>
                  <a:pt x="0" y="1047308"/>
                  <a:pt x="0" y="67468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48710" y="5305425"/>
            <a:ext cx="425450" cy="425450"/>
          </a:xfrm>
          <a:custGeom>
            <a:avLst/>
            <a:gdLst>
              <a:gd name="connsiteX0" fmla="*/ 0 w 425450"/>
              <a:gd name="connsiteY0" fmla="*/ 212725 h 425450"/>
              <a:gd name="connsiteX1" fmla="*/ 212725 w 425450"/>
              <a:gd name="connsiteY1" fmla="*/ 0 h 425450"/>
              <a:gd name="connsiteX2" fmla="*/ 425450 w 425450"/>
              <a:gd name="connsiteY2" fmla="*/ 212725 h 425450"/>
              <a:gd name="connsiteX3" fmla="*/ 212725 w 425450"/>
              <a:gd name="connsiteY3" fmla="*/ 425450 h 425450"/>
              <a:gd name="connsiteX4" fmla="*/ 0 w 425450"/>
              <a:gd name="connsiteY4" fmla="*/ 212725 h 425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5450" h="425450">
                <a:moveTo>
                  <a:pt x="0" y="212725"/>
                </a:moveTo>
                <a:cubicBezTo>
                  <a:pt x="0" y="95239"/>
                  <a:pt x="95239" y="0"/>
                  <a:pt x="212725" y="0"/>
                </a:cubicBezTo>
                <a:cubicBezTo>
                  <a:pt x="330210" y="0"/>
                  <a:pt x="425450" y="95239"/>
                  <a:pt x="425450" y="212725"/>
                </a:cubicBezTo>
                <a:cubicBezTo>
                  <a:pt x="425450" y="330210"/>
                  <a:pt x="330210" y="425450"/>
                  <a:pt x="212725" y="425450"/>
                </a:cubicBezTo>
                <a:cubicBezTo>
                  <a:pt x="95239" y="425450"/>
                  <a:pt x="0" y="330210"/>
                  <a:pt x="0" y="21272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1585" y="2574925"/>
            <a:ext cx="639760" cy="638176"/>
          </a:xfrm>
          <a:custGeom>
            <a:avLst/>
            <a:gdLst>
              <a:gd name="connsiteX0" fmla="*/ 0 w 639760"/>
              <a:gd name="connsiteY0" fmla="*/ 319088 h 638176"/>
              <a:gd name="connsiteX1" fmla="*/ 319881 w 639760"/>
              <a:gd name="connsiteY1" fmla="*/ 0 h 638176"/>
              <a:gd name="connsiteX2" fmla="*/ 639761 w 639760"/>
              <a:gd name="connsiteY2" fmla="*/ 319088 h 638176"/>
              <a:gd name="connsiteX3" fmla="*/ 319881 w 639760"/>
              <a:gd name="connsiteY3" fmla="*/ 638176 h 638176"/>
              <a:gd name="connsiteX4" fmla="*/ 0 w 639760"/>
              <a:gd name="connsiteY4" fmla="*/ 319088 h 638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9760" h="638176">
                <a:moveTo>
                  <a:pt x="0" y="319088"/>
                </a:moveTo>
                <a:cubicBezTo>
                  <a:pt x="0" y="142861"/>
                  <a:pt x="143215" y="0"/>
                  <a:pt x="319881" y="0"/>
                </a:cubicBezTo>
                <a:cubicBezTo>
                  <a:pt x="496546" y="0"/>
                  <a:pt x="639761" y="142861"/>
                  <a:pt x="639761" y="319088"/>
                </a:cubicBezTo>
                <a:cubicBezTo>
                  <a:pt x="639761" y="495316"/>
                  <a:pt x="496546" y="638176"/>
                  <a:pt x="319881" y="638176"/>
                </a:cubicBezTo>
                <a:cubicBezTo>
                  <a:pt x="143215" y="638176"/>
                  <a:pt x="0" y="495316"/>
                  <a:pt x="0" y="31908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8160" y="3906838"/>
            <a:ext cx="468312" cy="468311"/>
          </a:xfrm>
          <a:custGeom>
            <a:avLst/>
            <a:gdLst>
              <a:gd name="connsiteX0" fmla="*/ 0 w 468312"/>
              <a:gd name="connsiteY0" fmla="*/ 234155 h 468311"/>
              <a:gd name="connsiteX1" fmla="*/ 234156 w 468312"/>
              <a:gd name="connsiteY1" fmla="*/ 0 h 468311"/>
              <a:gd name="connsiteX2" fmla="*/ 468312 w 468312"/>
              <a:gd name="connsiteY2" fmla="*/ 234155 h 468311"/>
              <a:gd name="connsiteX3" fmla="*/ 234156 w 468312"/>
              <a:gd name="connsiteY3" fmla="*/ 468311 h 468311"/>
              <a:gd name="connsiteX4" fmla="*/ 0 w 468312"/>
              <a:gd name="connsiteY4" fmla="*/ 234155 h 4683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8312" h="468311">
                <a:moveTo>
                  <a:pt x="0" y="234155"/>
                </a:moveTo>
                <a:cubicBezTo>
                  <a:pt x="0" y="104834"/>
                  <a:pt x="104836" y="0"/>
                  <a:pt x="234156" y="0"/>
                </a:cubicBezTo>
                <a:cubicBezTo>
                  <a:pt x="363477" y="0"/>
                  <a:pt x="468312" y="104834"/>
                  <a:pt x="468312" y="234155"/>
                </a:cubicBezTo>
                <a:cubicBezTo>
                  <a:pt x="468312" y="363476"/>
                  <a:pt x="363477" y="468311"/>
                  <a:pt x="234156" y="468311"/>
                </a:cubicBezTo>
                <a:cubicBezTo>
                  <a:pt x="104836" y="468311"/>
                  <a:pt x="0" y="363476"/>
                  <a:pt x="0" y="23415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4473" y="4675188"/>
            <a:ext cx="792164" cy="793750"/>
          </a:xfrm>
          <a:custGeom>
            <a:avLst/>
            <a:gdLst>
              <a:gd name="connsiteX0" fmla="*/ 0 w 792164"/>
              <a:gd name="connsiteY0" fmla="*/ 396875 h 793750"/>
              <a:gd name="connsiteX1" fmla="*/ 396081 w 792164"/>
              <a:gd name="connsiteY1" fmla="*/ 0 h 793750"/>
              <a:gd name="connsiteX2" fmla="*/ 792164 w 792164"/>
              <a:gd name="connsiteY2" fmla="*/ 396875 h 793750"/>
              <a:gd name="connsiteX3" fmla="*/ 396081 w 792164"/>
              <a:gd name="connsiteY3" fmla="*/ 793750 h 793750"/>
              <a:gd name="connsiteX4" fmla="*/ 0 w 792164"/>
              <a:gd name="connsiteY4" fmla="*/ 396875 h 793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164" h="793750">
                <a:moveTo>
                  <a:pt x="0" y="396875"/>
                </a:moveTo>
                <a:cubicBezTo>
                  <a:pt x="0" y="177687"/>
                  <a:pt x="177331" y="0"/>
                  <a:pt x="396081" y="0"/>
                </a:cubicBezTo>
                <a:cubicBezTo>
                  <a:pt x="614833" y="0"/>
                  <a:pt x="792164" y="177687"/>
                  <a:pt x="792164" y="396875"/>
                </a:cubicBezTo>
                <a:cubicBezTo>
                  <a:pt x="792164" y="616062"/>
                  <a:pt x="614833" y="793750"/>
                  <a:pt x="396081" y="793750"/>
                </a:cubicBezTo>
                <a:cubicBezTo>
                  <a:pt x="177331" y="793750"/>
                  <a:pt x="0" y="616062"/>
                  <a:pt x="0" y="39687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4423" y="5507038"/>
            <a:ext cx="334964" cy="334961"/>
          </a:xfrm>
          <a:custGeom>
            <a:avLst/>
            <a:gdLst>
              <a:gd name="connsiteX0" fmla="*/ 0 w 334964"/>
              <a:gd name="connsiteY0" fmla="*/ 167480 h 334961"/>
              <a:gd name="connsiteX1" fmla="*/ 167481 w 334964"/>
              <a:gd name="connsiteY1" fmla="*/ 0 h 334961"/>
              <a:gd name="connsiteX2" fmla="*/ 334964 w 334964"/>
              <a:gd name="connsiteY2" fmla="*/ 167480 h 334961"/>
              <a:gd name="connsiteX3" fmla="*/ 167481 w 334964"/>
              <a:gd name="connsiteY3" fmla="*/ 334961 h 334961"/>
              <a:gd name="connsiteX4" fmla="*/ 0 w 334964"/>
              <a:gd name="connsiteY4" fmla="*/ 167480 h 334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4964" h="334961">
                <a:moveTo>
                  <a:pt x="0" y="167480"/>
                </a:moveTo>
                <a:cubicBezTo>
                  <a:pt x="0" y="74983"/>
                  <a:pt x="74984" y="0"/>
                  <a:pt x="167481" y="0"/>
                </a:cubicBezTo>
                <a:cubicBezTo>
                  <a:pt x="259979" y="0"/>
                  <a:pt x="334964" y="74983"/>
                  <a:pt x="334964" y="167480"/>
                </a:cubicBezTo>
                <a:cubicBezTo>
                  <a:pt x="334964" y="259977"/>
                  <a:pt x="259979" y="334961"/>
                  <a:pt x="167481" y="334961"/>
                </a:cubicBezTo>
                <a:cubicBezTo>
                  <a:pt x="74984" y="334961"/>
                  <a:pt x="0" y="259977"/>
                  <a:pt x="0" y="16748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68098" y="3251200"/>
            <a:ext cx="469900" cy="468313"/>
          </a:xfrm>
          <a:custGeom>
            <a:avLst/>
            <a:gdLst>
              <a:gd name="connsiteX0" fmla="*/ 0 w 469900"/>
              <a:gd name="connsiteY0" fmla="*/ 234157 h 468313"/>
              <a:gd name="connsiteX1" fmla="*/ 234950 w 469900"/>
              <a:gd name="connsiteY1" fmla="*/ 0 h 468313"/>
              <a:gd name="connsiteX2" fmla="*/ 469900 w 469900"/>
              <a:gd name="connsiteY2" fmla="*/ 234157 h 468313"/>
              <a:gd name="connsiteX3" fmla="*/ 234950 w 469900"/>
              <a:gd name="connsiteY3" fmla="*/ 468313 h 468313"/>
              <a:gd name="connsiteX4" fmla="*/ 0 w 469900"/>
              <a:gd name="connsiteY4" fmla="*/ 234157 h 4683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468313">
                <a:moveTo>
                  <a:pt x="0" y="234157"/>
                </a:moveTo>
                <a:cubicBezTo>
                  <a:pt x="0" y="104835"/>
                  <a:pt x="105190" y="0"/>
                  <a:pt x="234950" y="0"/>
                </a:cubicBezTo>
                <a:cubicBezTo>
                  <a:pt x="364710" y="0"/>
                  <a:pt x="469900" y="104835"/>
                  <a:pt x="469900" y="234157"/>
                </a:cubicBezTo>
                <a:cubicBezTo>
                  <a:pt x="469900" y="363478"/>
                  <a:pt x="364710" y="468313"/>
                  <a:pt x="234950" y="468313"/>
                </a:cubicBezTo>
                <a:cubicBezTo>
                  <a:pt x="105190" y="468313"/>
                  <a:pt x="0" y="363478"/>
                  <a:pt x="0" y="23415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768600" cy="74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06900" y="3390900"/>
            <a:ext cx="4749800" cy="346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34500" y="4178300"/>
            <a:ext cx="2857500" cy="267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02100" y="3429000"/>
            <a:ext cx="19685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524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邱戈川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(了哥)</a:t>
            </a:r>
          </a:p>
          <a:p>
            <a:pPr>
              <a:lnSpc>
                <a:spcPts val="28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微信公众号：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05300" y="4152900"/>
            <a:ext cx="1422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vipdocker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349500"/>
            <a:ext cx="965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							</a:tabLst>
            </a:pPr>
            <a:r>
              <a:rPr lang="en-US" altLang="zh-CN" sz="4000" dirty="0" smtClean="0">
                <a:solidFill>
                  <a:srgbClr val="c8016e"/>
                </a:solidFill>
                <a:latin typeface="微软雅黑" pitchFamily="18" charset="0"/>
                <a:cs typeface="微软雅黑" pitchFamily="18" charset="0"/>
              </a:rPr>
              <a:t>唯品会弹性调度系统的产品理念与设计实践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429868" y="2024721"/>
            <a:ext cx="949864" cy="672147"/>
          </a:xfrm>
          <a:custGeom>
            <a:avLst/>
            <a:gdLst>
              <a:gd name="connsiteX0" fmla="*/ 6350 w 949864"/>
              <a:gd name="connsiteY0" fmla="*/ 6350 h 672147"/>
              <a:gd name="connsiteX1" fmla="*/ 148431 w 949864"/>
              <a:gd name="connsiteY1" fmla="*/ 53975 h 672147"/>
              <a:gd name="connsiteX2" fmla="*/ 285750 w 949864"/>
              <a:gd name="connsiteY2" fmla="*/ 112712 h 672147"/>
              <a:gd name="connsiteX3" fmla="*/ 416718 w 949864"/>
              <a:gd name="connsiteY3" fmla="*/ 183356 h 672147"/>
              <a:gd name="connsiteX4" fmla="*/ 541338 w 949864"/>
              <a:gd name="connsiteY4" fmla="*/ 264318 h 672147"/>
              <a:gd name="connsiteX5" fmla="*/ 658018 w 949864"/>
              <a:gd name="connsiteY5" fmla="*/ 355600 h 672147"/>
              <a:gd name="connsiteX6" fmla="*/ 767555 w 949864"/>
              <a:gd name="connsiteY6" fmla="*/ 456406 h 672147"/>
              <a:gd name="connsiteX7" fmla="*/ 867568 w 949864"/>
              <a:gd name="connsiteY7" fmla="*/ 566737 h 672147"/>
              <a:gd name="connsiteX8" fmla="*/ 943514 w 949864"/>
              <a:gd name="connsiteY8" fmla="*/ 665797 h 672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49864" h="672147">
                <a:moveTo>
                  <a:pt x="6350" y="6350"/>
                </a:moveTo>
                <a:lnTo>
                  <a:pt x="148431" y="53975"/>
                </a:lnTo>
                <a:lnTo>
                  <a:pt x="285750" y="112712"/>
                </a:lnTo>
                <a:lnTo>
                  <a:pt x="416718" y="183356"/>
                </a:lnTo>
                <a:lnTo>
                  <a:pt x="541338" y="264318"/>
                </a:lnTo>
                <a:lnTo>
                  <a:pt x="658018" y="355600"/>
                </a:lnTo>
                <a:lnTo>
                  <a:pt x="767555" y="456406"/>
                </a:lnTo>
                <a:lnTo>
                  <a:pt x="867568" y="566737"/>
                </a:lnTo>
                <a:lnTo>
                  <a:pt x="943514" y="665797"/>
                </a:lnTo>
              </a:path>
            </a:pathLst>
          </a:custGeom>
          <a:ln w="127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79992" y="2590402"/>
            <a:ext cx="108726" cy="120119"/>
          </a:xfrm>
          <a:custGeom>
            <a:avLst/>
            <a:gdLst>
              <a:gd name="connsiteX0" fmla="*/ 108726 w 108726"/>
              <a:gd name="connsiteY0" fmla="*/ 120119 h 120119"/>
              <a:gd name="connsiteX1" fmla="*/ 6939 w 108726"/>
              <a:gd name="connsiteY1" fmla="*/ 78441 h 120119"/>
              <a:gd name="connsiteX2" fmla="*/ 6939 w 108726"/>
              <a:gd name="connsiteY2" fmla="*/ 78441 h 120119"/>
              <a:gd name="connsiteX3" fmla="*/ 0 w 108726"/>
              <a:gd name="connsiteY3" fmla="*/ 61876 h 120119"/>
              <a:gd name="connsiteX4" fmla="*/ 0 w 108726"/>
              <a:gd name="connsiteY4" fmla="*/ 61876 h 120119"/>
              <a:gd name="connsiteX5" fmla="*/ 16565 w 108726"/>
              <a:gd name="connsiteY5" fmla="*/ 54936 h 120119"/>
              <a:gd name="connsiteX6" fmla="*/ 78054 w 108726"/>
              <a:gd name="connsiteY6" fmla="*/ 80114 h 120119"/>
              <a:gd name="connsiteX7" fmla="*/ 69705 w 108726"/>
              <a:gd name="connsiteY7" fmla="*/ 14196 h 120119"/>
              <a:gd name="connsiteX8" fmla="*/ 69705 w 108726"/>
              <a:gd name="connsiteY8" fmla="*/ 14196 h 120119"/>
              <a:gd name="connsiteX9" fmla="*/ 80708 w 108726"/>
              <a:gd name="connsiteY9" fmla="*/ 0 h 120119"/>
              <a:gd name="connsiteX10" fmla="*/ 80708 w 108726"/>
              <a:gd name="connsiteY10" fmla="*/ 0 h 120119"/>
              <a:gd name="connsiteX11" fmla="*/ 80708 w 108726"/>
              <a:gd name="connsiteY11" fmla="*/ 0 h 120119"/>
              <a:gd name="connsiteX12" fmla="*/ 94902 w 108726"/>
              <a:gd name="connsiteY12" fmla="*/ 11003 h 120119"/>
              <a:gd name="connsiteX13" fmla="*/ 108726 w 108726"/>
              <a:gd name="connsiteY13" fmla="*/ 120119 h 120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8726" h="120119">
                <a:moveTo>
                  <a:pt x="108726" y="120119"/>
                </a:moveTo>
                <a:lnTo>
                  <a:pt x="6939" y="78441"/>
                </a:lnTo>
                <a:lnTo>
                  <a:pt x="6939" y="78441"/>
                </a:lnTo>
                <a:cubicBezTo>
                  <a:pt x="449" y="75783"/>
                  <a:pt x="-2658" y="68367"/>
                  <a:pt x="0" y="61876"/>
                </a:cubicBezTo>
                <a:lnTo>
                  <a:pt x="0" y="61876"/>
                </a:lnTo>
                <a:cubicBezTo>
                  <a:pt x="2657" y="55385"/>
                  <a:pt x="10074" y="52278"/>
                  <a:pt x="16565" y="54936"/>
                </a:cubicBezTo>
                <a:lnTo>
                  <a:pt x="78054" y="80114"/>
                </a:lnTo>
                <a:lnTo>
                  <a:pt x="69705" y="14196"/>
                </a:lnTo>
                <a:lnTo>
                  <a:pt x="69705" y="14196"/>
                </a:lnTo>
                <a:cubicBezTo>
                  <a:pt x="68823" y="7236"/>
                  <a:pt x="73749" y="881"/>
                  <a:pt x="80708" y="0"/>
                </a:cubicBezTo>
                <a:cubicBezTo>
                  <a:pt x="80708" y="0"/>
                  <a:pt x="80708" y="0"/>
                  <a:pt x="80708" y="0"/>
                </a:cubicBezTo>
                <a:lnTo>
                  <a:pt x="80708" y="0"/>
                </a:lnTo>
                <a:cubicBezTo>
                  <a:pt x="87666" y="-881"/>
                  <a:pt x="94021" y="4044"/>
                  <a:pt x="94902" y="11003"/>
                </a:cubicBezTo>
                <a:lnTo>
                  <a:pt x="108726" y="120119"/>
                </a:lnTo>
              </a:path>
            </a:pathLst>
          </a:custGeom>
          <a:solidFill>
            <a:srgbClr val="ed7d3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82364" y="4373643"/>
            <a:ext cx="887269" cy="608110"/>
          </a:xfrm>
          <a:custGeom>
            <a:avLst/>
            <a:gdLst>
              <a:gd name="connsiteX0" fmla="*/ 880920 w 887269"/>
              <a:gd name="connsiteY0" fmla="*/ 6350 h 608110"/>
              <a:gd name="connsiteX1" fmla="*/ 791225 w 887269"/>
              <a:gd name="connsiteY1" fmla="*/ 111919 h 608110"/>
              <a:gd name="connsiteX2" fmla="*/ 694389 w 887269"/>
              <a:gd name="connsiteY2" fmla="*/ 208757 h 608110"/>
              <a:gd name="connsiteX3" fmla="*/ 590407 w 887269"/>
              <a:gd name="connsiteY3" fmla="*/ 298451 h 608110"/>
              <a:gd name="connsiteX4" fmla="*/ 479282 w 887269"/>
              <a:gd name="connsiteY4" fmla="*/ 379412 h 608110"/>
              <a:gd name="connsiteX5" fmla="*/ 362602 w 887269"/>
              <a:gd name="connsiteY5" fmla="*/ 450850 h 608110"/>
              <a:gd name="connsiteX6" fmla="*/ 241157 w 887269"/>
              <a:gd name="connsiteY6" fmla="*/ 513557 h 608110"/>
              <a:gd name="connsiteX7" fmla="*/ 113364 w 887269"/>
              <a:gd name="connsiteY7" fmla="*/ 566737 h 608110"/>
              <a:gd name="connsiteX8" fmla="*/ 6350 w 887269"/>
              <a:gd name="connsiteY8" fmla="*/ 601760 h 6081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87269" h="608110">
                <a:moveTo>
                  <a:pt x="880920" y="6350"/>
                </a:moveTo>
                <a:lnTo>
                  <a:pt x="791225" y="111919"/>
                </a:lnTo>
                <a:lnTo>
                  <a:pt x="694389" y="208757"/>
                </a:lnTo>
                <a:lnTo>
                  <a:pt x="590407" y="298451"/>
                </a:lnTo>
                <a:lnTo>
                  <a:pt x="479282" y="379412"/>
                </a:lnTo>
                <a:lnTo>
                  <a:pt x="362602" y="450850"/>
                </a:lnTo>
                <a:lnTo>
                  <a:pt x="241157" y="513557"/>
                </a:lnTo>
                <a:lnTo>
                  <a:pt x="113364" y="566737"/>
                </a:lnTo>
                <a:lnTo>
                  <a:pt x="6350" y="60176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4759" y="4899963"/>
            <a:ext cx="122615" cy="106400"/>
          </a:xfrm>
          <a:custGeom>
            <a:avLst/>
            <a:gdLst>
              <a:gd name="connsiteX0" fmla="*/ 0 w 122615"/>
              <a:gd name="connsiteY0" fmla="*/ 83280 h 106400"/>
              <a:gd name="connsiteX1" fmla="*/ 73055 w 122615"/>
              <a:gd name="connsiteY1" fmla="*/ 1057 h 106400"/>
              <a:gd name="connsiteX2" fmla="*/ 73055 w 122615"/>
              <a:gd name="connsiteY2" fmla="*/ 1057 h 106400"/>
              <a:gd name="connsiteX3" fmla="*/ 90984 w 122615"/>
              <a:gd name="connsiteY3" fmla="*/ 0 h 106400"/>
              <a:gd name="connsiteX4" fmla="*/ 90984 w 122615"/>
              <a:gd name="connsiteY4" fmla="*/ 0 h 106400"/>
              <a:gd name="connsiteX5" fmla="*/ 92042 w 122615"/>
              <a:gd name="connsiteY5" fmla="*/ 17929 h 106400"/>
              <a:gd name="connsiteX6" fmla="*/ 47907 w 122615"/>
              <a:gd name="connsiteY6" fmla="*/ 67600 h 106400"/>
              <a:gd name="connsiteX7" fmla="*/ 112869 w 122615"/>
              <a:gd name="connsiteY7" fmla="*/ 81568 h 106400"/>
              <a:gd name="connsiteX8" fmla="*/ 112869 w 122615"/>
              <a:gd name="connsiteY8" fmla="*/ 81568 h 106400"/>
              <a:gd name="connsiteX9" fmla="*/ 122615 w 122615"/>
              <a:gd name="connsiteY9" fmla="*/ 96653 h 106400"/>
              <a:gd name="connsiteX10" fmla="*/ 122615 w 122615"/>
              <a:gd name="connsiteY10" fmla="*/ 96653 h 106400"/>
              <a:gd name="connsiteX11" fmla="*/ 122615 w 122615"/>
              <a:gd name="connsiteY11" fmla="*/ 96653 h 106400"/>
              <a:gd name="connsiteX12" fmla="*/ 107530 w 122615"/>
              <a:gd name="connsiteY12" fmla="*/ 106400 h 106400"/>
              <a:gd name="connsiteX13" fmla="*/ 0 w 122615"/>
              <a:gd name="connsiteY13" fmla="*/ 83280 h 1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615" h="106400">
                <a:moveTo>
                  <a:pt x="0" y="83280"/>
                </a:moveTo>
                <a:lnTo>
                  <a:pt x="73055" y="1057"/>
                </a:lnTo>
                <a:lnTo>
                  <a:pt x="73055" y="1057"/>
                </a:lnTo>
                <a:cubicBezTo>
                  <a:pt x="77713" y="-4185"/>
                  <a:pt x="85741" y="-4658"/>
                  <a:pt x="90984" y="0"/>
                </a:cubicBezTo>
                <a:lnTo>
                  <a:pt x="90984" y="0"/>
                </a:lnTo>
                <a:cubicBezTo>
                  <a:pt x="96228" y="4658"/>
                  <a:pt x="96701" y="12686"/>
                  <a:pt x="92042" y="17929"/>
                </a:cubicBezTo>
                <a:lnTo>
                  <a:pt x="47907" y="67600"/>
                </a:lnTo>
                <a:lnTo>
                  <a:pt x="112869" y="81568"/>
                </a:lnTo>
                <a:lnTo>
                  <a:pt x="112869" y="81568"/>
                </a:lnTo>
                <a:cubicBezTo>
                  <a:pt x="119728" y="83042"/>
                  <a:pt x="124090" y="89796"/>
                  <a:pt x="122615" y="96653"/>
                </a:cubicBezTo>
                <a:cubicBezTo>
                  <a:pt x="122615" y="96653"/>
                  <a:pt x="122615" y="96653"/>
                  <a:pt x="122615" y="96653"/>
                </a:cubicBezTo>
                <a:lnTo>
                  <a:pt x="122615" y="96653"/>
                </a:lnTo>
                <a:cubicBezTo>
                  <a:pt x="121142" y="103511"/>
                  <a:pt x="114387" y="107874"/>
                  <a:pt x="107530" y="106400"/>
                </a:cubicBezTo>
                <a:lnTo>
                  <a:pt x="0" y="8328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26182" y="4402278"/>
            <a:ext cx="1003319" cy="658269"/>
          </a:xfrm>
          <a:custGeom>
            <a:avLst/>
            <a:gdLst>
              <a:gd name="connsiteX0" fmla="*/ 996969 w 1003319"/>
              <a:gd name="connsiteY0" fmla="*/ 651919 h 658269"/>
              <a:gd name="connsiteX1" fmla="*/ 847744 w 1003319"/>
              <a:gd name="connsiteY1" fmla="*/ 609057 h 658269"/>
              <a:gd name="connsiteX2" fmla="*/ 704075 w 1003319"/>
              <a:gd name="connsiteY2" fmla="*/ 554289 h 658269"/>
              <a:gd name="connsiteX3" fmla="*/ 565963 w 1003319"/>
              <a:gd name="connsiteY3" fmla="*/ 486819 h 658269"/>
              <a:gd name="connsiteX4" fmla="*/ 434994 w 1003319"/>
              <a:gd name="connsiteY4" fmla="*/ 408239 h 658269"/>
              <a:gd name="connsiteX5" fmla="*/ 310376 w 1003319"/>
              <a:gd name="connsiteY5" fmla="*/ 318544 h 658269"/>
              <a:gd name="connsiteX6" fmla="*/ 194488 w 1003319"/>
              <a:gd name="connsiteY6" fmla="*/ 217739 h 658269"/>
              <a:gd name="connsiteX7" fmla="*/ 88126 w 1003319"/>
              <a:gd name="connsiteY7" fmla="*/ 107407 h 658269"/>
              <a:gd name="connsiteX8" fmla="*/ 6350 w 1003319"/>
              <a:gd name="connsiteY8" fmla="*/ 6350 h 658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3319" h="658269">
                <a:moveTo>
                  <a:pt x="996969" y="651919"/>
                </a:moveTo>
                <a:lnTo>
                  <a:pt x="847744" y="609057"/>
                </a:lnTo>
                <a:lnTo>
                  <a:pt x="704075" y="554289"/>
                </a:lnTo>
                <a:lnTo>
                  <a:pt x="565963" y="486819"/>
                </a:lnTo>
                <a:lnTo>
                  <a:pt x="434994" y="408239"/>
                </a:lnTo>
                <a:lnTo>
                  <a:pt x="310376" y="318544"/>
                </a:lnTo>
                <a:lnTo>
                  <a:pt x="194488" y="217739"/>
                </a:lnTo>
                <a:lnTo>
                  <a:pt x="88126" y="107407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6677" y="4389036"/>
            <a:ext cx="110218" cy="119343"/>
          </a:xfrm>
          <a:custGeom>
            <a:avLst/>
            <a:gdLst>
              <a:gd name="connsiteX0" fmla="*/ 0 w 110218"/>
              <a:gd name="connsiteY0" fmla="*/ 0 h 119343"/>
              <a:gd name="connsiteX1" fmla="*/ 102844 w 110218"/>
              <a:gd name="connsiteY1" fmla="*/ 38992 h 119343"/>
              <a:gd name="connsiteX2" fmla="*/ 102844 w 110218"/>
              <a:gd name="connsiteY2" fmla="*/ 38992 h 119343"/>
              <a:gd name="connsiteX3" fmla="*/ 110218 w 110218"/>
              <a:gd name="connsiteY3" fmla="*/ 55369 h 119343"/>
              <a:gd name="connsiteX4" fmla="*/ 110218 w 110218"/>
              <a:gd name="connsiteY4" fmla="*/ 55369 h 119343"/>
              <a:gd name="connsiteX5" fmla="*/ 93840 w 110218"/>
              <a:gd name="connsiteY5" fmla="*/ 62743 h 119343"/>
              <a:gd name="connsiteX6" fmla="*/ 31710 w 110218"/>
              <a:gd name="connsiteY6" fmla="*/ 39186 h 119343"/>
              <a:gd name="connsiteX7" fmla="*/ 41788 w 110218"/>
              <a:gd name="connsiteY7" fmla="*/ 104863 h 119343"/>
              <a:gd name="connsiteX8" fmla="*/ 41788 w 110218"/>
              <a:gd name="connsiteY8" fmla="*/ 104863 h 119343"/>
              <a:gd name="connsiteX9" fmla="*/ 31160 w 110218"/>
              <a:gd name="connsiteY9" fmla="*/ 119343 h 119343"/>
              <a:gd name="connsiteX10" fmla="*/ 31160 w 110218"/>
              <a:gd name="connsiteY10" fmla="*/ 119343 h 119343"/>
              <a:gd name="connsiteX11" fmla="*/ 31160 w 110218"/>
              <a:gd name="connsiteY11" fmla="*/ 119343 h 119343"/>
              <a:gd name="connsiteX12" fmla="*/ 16681 w 110218"/>
              <a:gd name="connsiteY12" fmla="*/ 108715 h 119343"/>
              <a:gd name="connsiteX13" fmla="*/ 0 w 110218"/>
              <a:gd name="connsiteY13" fmla="*/ 0 h 119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0218" h="119343">
                <a:moveTo>
                  <a:pt x="0" y="0"/>
                </a:moveTo>
                <a:lnTo>
                  <a:pt x="102844" y="38992"/>
                </a:lnTo>
                <a:lnTo>
                  <a:pt x="102844" y="38992"/>
                </a:lnTo>
                <a:cubicBezTo>
                  <a:pt x="109402" y="41479"/>
                  <a:pt x="112704" y="48810"/>
                  <a:pt x="110218" y="55369"/>
                </a:cubicBezTo>
                <a:lnTo>
                  <a:pt x="110218" y="55369"/>
                </a:lnTo>
                <a:cubicBezTo>
                  <a:pt x="107731" y="61928"/>
                  <a:pt x="100398" y="65229"/>
                  <a:pt x="93840" y="62743"/>
                </a:cubicBezTo>
                <a:lnTo>
                  <a:pt x="31710" y="39186"/>
                </a:lnTo>
                <a:lnTo>
                  <a:pt x="41788" y="104863"/>
                </a:lnTo>
                <a:lnTo>
                  <a:pt x="41788" y="104863"/>
                </a:lnTo>
                <a:cubicBezTo>
                  <a:pt x="42852" y="111796"/>
                  <a:pt x="38093" y="118278"/>
                  <a:pt x="31160" y="119343"/>
                </a:cubicBezTo>
                <a:cubicBezTo>
                  <a:pt x="31160" y="119343"/>
                  <a:pt x="31160" y="119343"/>
                  <a:pt x="31160" y="119343"/>
                </a:cubicBezTo>
                <a:lnTo>
                  <a:pt x="31160" y="119343"/>
                </a:lnTo>
                <a:cubicBezTo>
                  <a:pt x="24227" y="120407"/>
                  <a:pt x="17745" y="115648"/>
                  <a:pt x="16681" y="108715"/>
                </a:cubicBez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9748" y="2023570"/>
            <a:ext cx="960953" cy="668068"/>
          </a:xfrm>
          <a:custGeom>
            <a:avLst/>
            <a:gdLst>
              <a:gd name="connsiteX0" fmla="*/ 6350 w 960953"/>
              <a:gd name="connsiteY0" fmla="*/ 661718 h 668068"/>
              <a:gd name="connsiteX1" fmla="*/ 100806 w 960953"/>
              <a:gd name="connsiteY1" fmla="*/ 543450 h 668068"/>
              <a:gd name="connsiteX2" fmla="*/ 203993 w 960953"/>
              <a:gd name="connsiteY2" fmla="*/ 434706 h 668068"/>
              <a:gd name="connsiteX3" fmla="*/ 315912 w 960953"/>
              <a:gd name="connsiteY3" fmla="*/ 335487 h 668068"/>
              <a:gd name="connsiteX4" fmla="*/ 435768 w 960953"/>
              <a:gd name="connsiteY4" fmla="*/ 246587 h 668068"/>
              <a:gd name="connsiteX5" fmla="*/ 561974 w 960953"/>
              <a:gd name="connsiteY5" fmla="*/ 168006 h 668068"/>
              <a:gd name="connsiteX6" fmla="*/ 695325 w 960953"/>
              <a:gd name="connsiteY6" fmla="*/ 99743 h 668068"/>
              <a:gd name="connsiteX7" fmla="*/ 834231 w 960953"/>
              <a:gd name="connsiteY7" fmla="*/ 43387 h 668068"/>
              <a:gd name="connsiteX8" fmla="*/ 954603 w 960953"/>
              <a:gd name="connsiteY8" fmla="*/ 6350 h 6680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60953" h="668068">
                <a:moveTo>
                  <a:pt x="6350" y="661718"/>
                </a:moveTo>
                <a:lnTo>
                  <a:pt x="100806" y="543450"/>
                </a:lnTo>
                <a:lnTo>
                  <a:pt x="203993" y="434706"/>
                </a:lnTo>
                <a:lnTo>
                  <a:pt x="315912" y="335487"/>
                </a:lnTo>
                <a:lnTo>
                  <a:pt x="435768" y="246587"/>
                </a:lnTo>
                <a:lnTo>
                  <a:pt x="561974" y="168006"/>
                </a:lnTo>
                <a:lnTo>
                  <a:pt x="695325" y="99743"/>
                </a:lnTo>
                <a:lnTo>
                  <a:pt x="834231" y="43387"/>
                </a:lnTo>
                <a:lnTo>
                  <a:pt x="954603" y="6350"/>
                </a:lnTo>
              </a:path>
            </a:pathLst>
          </a:custGeom>
          <a:ln w="127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56082" y="1997477"/>
            <a:ext cx="122359" cy="106678"/>
          </a:xfrm>
          <a:custGeom>
            <a:avLst/>
            <a:gdLst>
              <a:gd name="connsiteX0" fmla="*/ 122359 w 122359"/>
              <a:gd name="connsiteY0" fmla="*/ 25030 h 106678"/>
              <a:gd name="connsiteX1" fmla="*/ 47852 w 122359"/>
              <a:gd name="connsiteY1" fmla="*/ 105939 h 106678"/>
              <a:gd name="connsiteX2" fmla="*/ 47852 w 122359"/>
              <a:gd name="connsiteY2" fmla="*/ 105939 h 106678"/>
              <a:gd name="connsiteX3" fmla="*/ 29907 w 122359"/>
              <a:gd name="connsiteY3" fmla="*/ 106678 h 106678"/>
              <a:gd name="connsiteX4" fmla="*/ 29907 w 122359"/>
              <a:gd name="connsiteY4" fmla="*/ 106678 h 106678"/>
              <a:gd name="connsiteX5" fmla="*/ 29167 w 122359"/>
              <a:gd name="connsiteY5" fmla="*/ 88733 h 106678"/>
              <a:gd name="connsiteX6" fmla="*/ 74178 w 122359"/>
              <a:gd name="connsiteY6" fmla="*/ 39855 h 106678"/>
              <a:gd name="connsiteX7" fmla="*/ 9475 w 122359"/>
              <a:gd name="connsiteY7" fmla="*/ 24733 h 106678"/>
              <a:gd name="connsiteX8" fmla="*/ 9475 w 122359"/>
              <a:gd name="connsiteY8" fmla="*/ 24733 h 106678"/>
              <a:gd name="connsiteX9" fmla="*/ 0 w 122359"/>
              <a:gd name="connsiteY9" fmla="*/ 9476 h 106678"/>
              <a:gd name="connsiteX10" fmla="*/ 0 w 122359"/>
              <a:gd name="connsiteY10" fmla="*/ 9476 h 106678"/>
              <a:gd name="connsiteX11" fmla="*/ 0 w 122359"/>
              <a:gd name="connsiteY11" fmla="*/ 9476 h 106678"/>
              <a:gd name="connsiteX12" fmla="*/ 15256 w 122359"/>
              <a:gd name="connsiteY12" fmla="*/ 0 h 106678"/>
              <a:gd name="connsiteX13" fmla="*/ 122359 w 122359"/>
              <a:gd name="connsiteY13" fmla="*/ 25030 h 106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359" h="106678">
                <a:moveTo>
                  <a:pt x="122359" y="25030"/>
                </a:moveTo>
                <a:lnTo>
                  <a:pt x="47852" y="105939"/>
                </a:lnTo>
                <a:lnTo>
                  <a:pt x="47852" y="105939"/>
                </a:lnTo>
                <a:cubicBezTo>
                  <a:pt x="43101" y="111098"/>
                  <a:pt x="35067" y="111429"/>
                  <a:pt x="29907" y="106678"/>
                </a:cubicBezTo>
                <a:lnTo>
                  <a:pt x="29907" y="106678"/>
                </a:lnTo>
                <a:cubicBezTo>
                  <a:pt x="24748" y="101926"/>
                  <a:pt x="24417" y="93892"/>
                  <a:pt x="29167" y="88733"/>
                </a:cubicBezTo>
                <a:lnTo>
                  <a:pt x="74178" y="39855"/>
                </a:lnTo>
                <a:lnTo>
                  <a:pt x="9475" y="24733"/>
                </a:lnTo>
                <a:lnTo>
                  <a:pt x="9475" y="24733"/>
                </a:lnTo>
                <a:cubicBezTo>
                  <a:pt x="2646" y="23138"/>
                  <a:pt x="-1596" y="16306"/>
                  <a:pt x="0" y="9476"/>
                </a:cubicBezTo>
                <a:cubicBezTo>
                  <a:pt x="0" y="9476"/>
                  <a:pt x="0" y="9476"/>
                  <a:pt x="0" y="9476"/>
                </a:cubicBezTo>
                <a:lnTo>
                  <a:pt x="0" y="9476"/>
                </a:lnTo>
                <a:cubicBezTo>
                  <a:pt x="1595" y="2646"/>
                  <a:pt x="8426" y="-1595"/>
                  <a:pt x="15256" y="0"/>
                </a:cubicBezTo>
                <a:lnTo>
                  <a:pt x="122359" y="25030"/>
                </a:lnTo>
              </a:path>
            </a:pathLst>
          </a:custGeom>
          <a:solidFill>
            <a:srgbClr val="b5cb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413000"/>
            <a:ext cx="1765300" cy="173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81500" y="1193800"/>
            <a:ext cx="17526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32300" y="4699000"/>
            <a:ext cx="17653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1000" y="2984500"/>
            <a:ext cx="17653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13300" y="1549400"/>
            <a:ext cx="876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Ready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23100" y="3340100"/>
            <a:ext cx="1181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800" dirty="0" smtClean="0">
                <a:solidFill>
                  <a:srgbClr val="0d0d0d"/>
                </a:solidFill>
                <a:latin typeface="Calibri" pitchFamily="18" charset="0"/>
                <a:cs typeface="Calibri" pitchFamily="18" charset="0"/>
              </a:rPr>
              <a:t>Running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73600" y="5054600"/>
            <a:ext cx="1270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Stopping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3314700"/>
            <a:ext cx="1206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Stopped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1943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启用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99300" y="1943100"/>
            <a:ext cx="264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触发（手工,quartz或vms)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83400" y="48895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停用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48895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执行完成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25908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停用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28702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执行完成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213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作业状态变迁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438900" y="52324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执行结点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2273300"/>
            <a:ext cx="4318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Job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46800" y="45974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Job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1257300"/>
            <a:ext cx="762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作业调度器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0" y="12573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控制台UI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61400" y="43688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消息系统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1943100"/>
            <a:ext cx="15113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结点监听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03300" algn="l"/>
              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控制、调度结果下发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54800" y="7747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作业调度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00600" y="49911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监控日志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18400" y="43942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消息订阅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43434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报警系统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60900" y="42291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告警信息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1930400"/>
            <a:ext cx="16256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69900" algn="l"/>
                <a:tab pos="622300" algn="l"/>
                <a:tab pos="1117600" algn="l"/>
              </a:tabLst>
            </a:pPr>
            <a:r>
              <a:rPr lang="en-US" altLang="zh-CN" dirty="0" smtClean="0"/>
              <a:t>	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作业控制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69900" algn="l"/>
                <a:tab pos="622300" algn="l"/>
                <a:tab pos="1117600" algn="l"/>
              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日志查询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69900" algn="l"/>
                <a:tab pos="622300" algn="l"/>
                <a:tab pos="1117600" algn="l"/>
              </a:tabLst>
            </a:pPr>
            <a:r>
              <a:rPr lang="en-US" altLang="zh-CN" dirty="0" smtClean="0"/>
              <a:t>		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执行结果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469900" algn="l"/>
                <a:tab pos="622300" algn="l"/>
                <a:tab pos="11176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执行日志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1905000"/>
            <a:ext cx="15748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17500" algn="l"/>
                <a:tab pos="508000" algn="l"/>
              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统一认证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175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CAS认证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175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Logstash统一日志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5130800"/>
            <a:ext cx="6096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监控系统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授权中心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架构体系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22400"/>
            <a:ext cx="8102600" cy="462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部署模型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1498600"/>
            <a:ext cx="342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IDC-B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59200" y="54483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执行结点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54610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作业实现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3556000"/>
            <a:ext cx="6223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ZK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431800" algn="l"/>
              </a:tabLst>
            </a:pPr>
            <a:r>
              <a:rPr lang="en-US" altLang="zh-CN" sz="1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接入域-A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1473200"/>
            <a:ext cx="889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IDC-A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5334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saturn.vip.com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3416300"/>
            <a:ext cx="660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ZK</a:t>
            </a: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sz="12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Observer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99000" y="2349500"/>
            <a:ext cx="190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3276600"/>
            <a:ext cx="6604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saturn-zk-*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3台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05700" y="3213100"/>
            <a:ext cx="876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28600" algn="l"/>
              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ob-saturn-zk-*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x台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43300" y="2095500"/>
            <a:ext cx="647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控制台集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sz="10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群(Tomcat)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0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调度器集群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72100" y="50419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接入域-B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77200" y="54483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3b3838"/>
                </a:solidFill>
                <a:latin typeface="微软雅黑" pitchFamily="18" charset="0"/>
                <a:cs typeface="微软雅黑" pitchFamily="18" charset="0"/>
              </a:rPr>
              <a:t>执行结点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54610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作业实现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7412" y="2047876"/>
            <a:ext cx="3841751" cy="3841749"/>
          </a:xfrm>
          <a:custGeom>
            <a:avLst/>
            <a:gdLst>
              <a:gd name="connsiteX0" fmla="*/ 1920874 w 3841751"/>
              <a:gd name="connsiteY0" fmla="*/ 3841748 h 3841749"/>
              <a:gd name="connsiteX1" fmla="*/ 0 w 3841751"/>
              <a:gd name="connsiteY1" fmla="*/ 1920873 h 3841749"/>
              <a:gd name="connsiteX2" fmla="*/ 0 w 3841751"/>
              <a:gd name="connsiteY2" fmla="*/ 0 h 3841749"/>
              <a:gd name="connsiteX3" fmla="*/ 1920874 w 3841751"/>
              <a:gd name="connsiteY3" fmla="*/ 0 h 3841749"/>
              <a:gd name="connsiteX4" fmla="*/ 3841750 w 3841751"/>
              <a:gd name="connsiteY4" fmla="*/ 1920874 h 3841749"/>
              <a:gd name="connsiteX5" fmla="*/ 1920874 w 3841751"/>
              <a:gd name="connsiteY5" fmla="*/ 3841749 h 3841749"/>
              <a:gd name="connsiteX6" fmla="*/ 1920874 w 3841751"/>
              <a:gd name="connsiteY6" fmla="*/ 3841748 h 384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41751" h="3841749">
                <a:moveTo>
                  <a:pt x="1920874" y="3841748"/>
                </a:moveTo>
                <a:cubicBezTo>
                  <a:pt x="860004" y="3841748"/>
                  <a:pt x="0" y="2981744"/>
                  <a:pt x="0" y="1920873"/>
                </a:cubicBezTo>
                <a:lnTo>
                  <a:pt x="0" y="0"/>
                </a:lnTo>
                <a:lnTo>
                  <a:pt x="1920874" y="0"/>
                </a:lnTo>
                <a:cubicBezTo>
                  <a:pt x="2981746" y="0"/>
                  <a:pt x="3841750" y="860003"/>
                  <a:pt x="3841750" y="1920874"/>
                </a:cubicBezTo>
                <a:cubicBezTo>
                  <a:pt x="3841750" y="2981745"/>
                  <a:pt x="2981746" y="3841749"/>
                  <a:pt x="1920874" y="3841749"/>
                </a:cubicBezTo>
                <a:lnTo>
                  <a:pt x="1920874" y="3841748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0" y="2628900"/>
            <a:ext cx="2857500" cy="255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097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花枝招展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3517900"/>
            <a:ext cx="5283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唯品会弹性调度系统增强特性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041919" y="2279651"/>
            <a:ext cx="95400" cy="82550"/>
          </a:xfrm>
          <a:custGeom>
            <a:avLst/>
            <a:gdLst>
              <a:gd name="connsiteX0" fmla="*/ 0 w 95400"/>
              <a:gd name="connsiteY0" fmla="*/ 41275 h 82550"/>
              <a:gd name="connsiteX1" fmla="*/ 47701 w 95400"/>
              <a:gd name="connsiteY1" fmla="*/ 82550 h 82550"/>
              <a:gd name="connsiteX2" fmla="*/ 95400 w 95400"/>
              <a:gd name="connsiteY2" fmla="*/ 41275 h 82550"/>
              <a:gd name="connsiteX3" fmla="*/ 47701 w 95400"/>
              <a:gd name="connsiteY3" fmla="*/ 0 h 82550"/>
              <a:gd name="connsiteX4" fmla="*/ 0 w 95400"/>
              <a:gd name="connsiteY4" fmla="*/ 41275 h 82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400" h="82550">
                <a:moveTo>
                  <a:pt x="0" y="41275"/>
                </a:moveTo>
                <a:cubicBezTo>
                  <a:pt x="0" y="64070"/>
                  <a:pt x="21356" y="82550"/>
                  <a:pt x="47701" y="82550"/>
                </a:cubicBezTo>
                <a:cubicBezTo>
                  <a:pt x="74045" y="82550"/>
                  <a:pt x="95400" y="64070"/>
                  <a:pt x="95400" y="41275"/>
                </a:cubicBezTo>
                <a:cubicBezTo>
                  <a:pt x="95400" y="18479"/>
                  <a:pt x="74045" y="0"/>
                  <a:pt x="47701" y="0"/>
                </a:cubicBezTo>
                <a:cubicBezTo>
                  <a:pt x="21356" y="0"/>
                  <a:pt x="0" y="18479"/>
                  <a:pt x="0" y="41275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06595" y="2009776"/>
            <a:ext cx="3130140" cy="300039"/>
          </a:xfrm>
          <a:custGeom>
            <a:avLst/>
            <a:gdLst>
              <a:gd name="connsiteX0" fmla="*/ 9525 w 3130140"/>
              <a:gd name="connsiteY0" fmla="*/ 290513 h 300039"/>
              <a:gd name="connsiteX1" fmla="*/ 290366 w 3130140"/>
              <a:gd name="connsiteY1" fmla="*/ 9525 h 300039"/>
              <a:gd name="connsiteX2" fmla="*/ 3120615 w 3130140"/>
              <a:gd name="connsiteY2" fmla="*/ 14433 h 300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130140" h="300039">
                <a:moveTo>
                  <a:pt x="9525" y="290513"/>
                </a:moveTo>
                <a:lnTo>
                  <a:pt x="290366" y="9525"/>
                </a:lnTo>
                <a:lnTo>
                  <a:pt x="3120615" y="14433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0969" y="4519611"/>
            <a:ext cx="126786" cy="80962"/>
          </a:xfrm>
          <a:custGeom>
            <a:avLst/>
            <a:gdLst>
              <a:gd name="connsiteX0" fmla="*/ 0 w 126786"/>
              <a:gd name="connsiteY0" fmla="*/ 40481 h 80962"/>
              <a:gd name="connsiteX1" fmla="*/ 63393 w 126786"/>
              <a:gd name="connsiteY1" fmla="*/ 0 h 80962"/>
              <a:gd name="connsiteX2" fmla="*/ 126785 w 126786"/>
              <a:gd name="connsiteY2" fmla="*/ 40481 h 80962"/>
              <a:gd name="connsiteX3" fmla="*/ 63393 w 126786"/>
              <a:gd name="connsiteY3" fmla="*/ 80962 h 80962"/>
              <a:gd name="connsiteX4" fmla="*/ 0 w 126786"/>
              <a:gd name="connsiteY4" fmla="*/ 40481 h 80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86" h="80962">
                <a:moveTo>
                  <a:pt x="0" y="40481"/>
                </a:moveTo>
                <a:cubicBezTo>
                  <a:pt x="0" y="18124"/>
                  <a:pt x="28381" y="0"/>
                  <a:pt x="63393" y="0"/>
                </a:cubicBezTo>
                <a:cubicBezTo>
                  <a:pt x="98403" y="0"/>
                  <a:pt x="126785" y="18124"/>
                  <a:pt x="126785" y="40481"/>
                </a:cubicBezTo>
                <a:cubicBezTo>
                  <a:pt x="126785" y="62838"/>
                  <a:pt x="98403" y="80962"/>
                  <a:pt x="63393" y="80962"/>
                </a:cubicBezTo>
                <a:cubicBezTo>
                  <a:pt x="28381" y="80962"/>
                  <a:pt x="0" y="62838"/>
                  <a:pt x="0" y="40481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81996" y="4570411"/>
            <a:ext cx="4148304" cy="292100"/>
          </a:xfrm>
          <a:custGeom>
            <a:avLst/>
            <a:gdLst>
              <a:gd name="connsiteX0" fmla="*/ 9525 w 4148304"/>
              <a:gd name="connsiteY0" fmla="*/ 9525 h 292100"/>
              <a:gd name="connsiteX1" fmla="*/ 382277 w 4148304"/>
              <a:gd name="connsiteY1" fmla="*/ 282575 h 292100"/>
              <a:gd name="connsiteX2" fmla="*/ 4138778 w 4148304"/>
              <a:gd name="connsiteY2" fmla="*/ 277805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148304" h="292100">
                <a:moveTo>
                  <a:pt x="9525" y="9525"/>
                </a:moveTo>
                <a:lnTo>
                  <a:pt x="382277" y="282575"/>
                </a:lnTo>
                <a:lnTo>
                  <a:pt x="4138778" y="277805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63720" y="2263776"/>
            <a:ext cx="131761" cy="80963"/>
          </a:xfrm>
          <a:custGeom>
            <a:avLst/>
            <a:gdLst>
              <a:gd name="connsiteX0" fmla="*/ 131760 w 131761"/>
              <a:gd name="connsiteY0" fmla="*/ 40482 h 80963"/>
              <a:gd name="connsiteX1" fmla="*/ 65881 w 131761"/>
              <a:gd name="connsiteY1" fmla="*/ 80963 h 80963"/>
              <a:gd name="connsiteX2" fmla="*/ 0 w 131761"/>
              <a:gd name="connsiteY2" fmla="*/ 40482 h 80963"/>
              <a:gd name="connsiteX3" fmla="*/ 65881 w 131761"/>
              <a:gd name="connsiteY3" fmla="*/ 0 h 80963"/>
              <a:gd name="connsiteX4" fmla="*/ 131760 w 131761"/>
              <a:gd name="connsiteY4" fmla="*/ 40482 h 80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1" h="80963">
                <a:moveTo>
                  <a:pt x="131760" y="40482"/>
                </a:moveTo>
                <a:cubicBezTo>
                  <a:pt x="131760" y="62839"/>
                  <a:pt x="102265" y="80963"/>
                  <a:pt x="65881" y="80963"/>
                </a:cubicBezTo>
                <a:cubicBezTo>
                  <a:pt x="29495" y="80963"/>
                  <a:pt x="0" y="62839"/>
                  <a:pt x="0" y="40482"/>
                </a:cubicBezTo>
                <a:cubicBezTo>
                  <a:pt x="0" y="18124"/>
                  <a:pt x="29495" y="0"/>
                  <a:pt x="65881" y="0"/>
                </a:cubicBezTo>
                <a:cubicBezTo>
                  <a:pt x="102265" y="0"/>
                  <a:pt x="131760" y="18124"/>
                  <a:pt x="131760" y="40482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794" y="2001839"/>
            <a:ext cx="4265611" cy="292100"/>
          </a:xfrm>
          <a:custGeom>
            <a:avLst/>
            <a:gdLst>
              <a:gd name="connsiteX0" fmla="*/ 4256086 w 4265611"/>
              <a:gd name="connsiteY0" fmla="*/ 282575 h 292100"/>
              <a:gd name="connsiteX1" fmla="*/ 3872744 w 4265611"/>
              <a:gd name="connsiteY1" fmla="*/ 9525 h 292100"/>
              <a:gd name="connsiteX2" fmla="*/ 9525 w 4265611"/>
              <a:gd name="connsiteY2" fmla="*/ 14294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265611" h="292100">
                <a:moveTo>
                  <a:pt x="4256086" y="282575"/>
                </a:moveTo>
                <a:lnTo>
                  <a:pt x="3872744" y="9525"/>
                </a:lnTo>
                <a:lnTo>
                  <a:pt x="9525" y="14294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0891" y="4886325"/>
            <a:ext cx="180976" cy="80963"/>
          </a:xfrm>
          <a:custGeom>
            <a:avLst/>
            <a:gdLst>
              <a:gd name="connsiteX0" fmla="*/ 180976 w 180976"/>
              <a:gd name="connsiteY0" fmla="*/ 40482 h 80963"/>
              <a:gd name="connsiteX1" fmla="*/ 90488 w 180976"/>
              <a:gd name="connsiteY1" fmla="*/ 0 h 80963"/>
              <a:gd name="connsiteX2" fmla="*/ 0 w 180976"/>
              <a:gd name="connsiteY2" fmla="*/ 40482 h 80963"/>
              <a:gd name="connsiteX3" fmla="*/ 90488 w 180976"/>
              <a:gd name="connsiteY3" fmla="*/ 80963 h 80963"/>
              <a:gd name="connsiteX4" fmla="*/ 180976 w 180976"/>
              <a:gd name="connsiteY4" fmla="*/ 40482 h 80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6" h="80963">
                <a:moveTo>
                  <a:pt x="180976" y="40482"/>
                </a:moveTo>
                <a:cubicBezTo>
                  <a:pt x="180976" y="18124"/>
                  <a:pt x="140463" y="0"/>
                  <a:pt x="90488" y="0"/>
                </a:cubicBezTo>
                <a:cubicBezTo>
                  <a:pt x="40513" y="0"/>
                  <a:pt x="0" y="18124"/>
                  <a:pt x="0" y="40482"/>
                </a:cubicBezTo>
                <a:cubicBezTo>
                  <a:pt x="0" y="62839"/>
                  <a:pt x="40513" y="80963"/>
                  <a:pt x="90488" y="80963"/>
                </a:cubicBezTo>
                <a:cubicBezTo>
                  <a:pt x="140463" y="80963"/>
                  <a:pt x="180976" y="62839"/>
                  <a:pt x="180976" y="40482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695" y="4918075"/>
            <a:ext cx="3476625" cy="227012"/>
          </a:xfrm>
          <a:custGeom>
            <a:avLst/>
            <a:gdLst>
              <a:gd name="connsiteX0" fmla="*/ 3467100 w 3476625"/>
              <a:gd name="connsiteY0" fmla="*/ 9525 h 227012"/>
              <a:gd name="connsiteX1" fmla="*/ 3154980 w 3476625"/>
              <a:gd name="connsiteY1" fmla="*/ 217487 h 227012"/>
              <a:gd name="connsiteX2" fmla="*/ 9525 w 3476625"/>
              <a:gd name="connsiteY2" fmla="*/ 213855 h 227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476625" h="227012">
                <a:moveTo>
                  <a:pt x="3467100" y="9525"/>
                </a:moveTo>
                <a:lnTo>
                  <a:pt x="3154980" y="217487"/>
                </a:lnTo>
                <a:lnTo>
                  <a:pt x="9525" y="213855"/>
                </a:lnTo>
              </a:path>
            </a:pathLst>
          </a:custGeom>
          <a:ln w="127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78151" y="1943794"/>
            <a:ext cx="105345" cy="40549"/>
          </a:xfrm>
          <a:custGeom>
            <a:avLst/>
            <a:gdLst>
              <a:gd name="connsiteX0" fmla="*/ 0 w 105345"/>
              <a:gd name="connsiteY0" fmla="*/ 20274 h 40549"/>
              <a:gd name="connsiteX1" fmla="*/ 105345 w 105345"/>
              <a:gd name="connsiteY1" fmla="*/ 20274 h 405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345" h="40549">
                <a:moveTo>
                  <a:pt x="0" y="20274"/>
                </a:moveTo>
                <a:lnTo>
                  <a:pt x="105345" y="20274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7568" y="1987688"/>
            <a:ext cx="206928" cy="16722"/>
          </a:xfrm>
          <a:custGeom>
            <a:avLst/>
            <a:gdLst>
              <a:gd name="connsiteX0" fmla="*/ 0 w 206928"/>
              <a:gd name="connsiteY0" fmla="*/ 8361 h 16722"/>
              <a:gd name="connsiteX1" fmla="*/ 206928 w 206928"/>
              <a:gd name="connsiteY1" fmla="*/ 8361 h 16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6928" h="16722">
                <a:moveTo>
                  <a:pt x="0" y="8361"/>
                </a:moveTo>
                <a:lnTo>
                  <a:pt x="206928" y="83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59847" y="1687955"/>
            <a:ext cx="322306" cy="167215"/>
          </a:xfrm>
          <a:custGeom>
            <a:avLst/>
            <a:gdLst>
              <a:gd name="connsiteX0" fmla="*/ 318125 w 322306"/>
              <a:gd name="connsiteY0" fmla="*/ 0 h 167215"/>
              <a:gd name="connsiteX1" fmla="*/ 274649 w 322306"/>
              <a:gd name="connsiteY1" fmla="*/ 3761 h 167215"/>
              <a:gd name="connsiteX2" fmla="*/ 291370 w 322306"/>
              <a:gd name="connsiteY2" fmla="*/ 17975 h 167215"/>
              <a:gd name="connsiteX3" fmla="*/ 232846 w 322306"/>
              <a:gd name="connsiteY3" fmla="*/ 88624 h 167215"/>
              <a:gd name="connsiteX4" fmla="*/ 175157 w 322306"/>
              <a:gd name="connsiteY4" fmla="*/ 43893 h 167215"/>
              <a:gd name="connsiteX5" fmla="*/ 119557 w 322306"/>
              <a:gd name="connsiteY5" fmla="*/ 116215 h 167215"/>
              <a:gd name="connsiteX6" fmla="*/ 63540 w 322306"/>
              <a:gd name="connsiteY6" fmla="*/ 79427 h 167215"/>
              <a:gd name="connsiteX7" fmla="*/ 0 w 322306"/>
              <a:gd name="connsiteY7" fmla="*/ 154256 h 167215"/>
              <a:gd name="connsiteX8" fmla="*/ 15047 w 322306"/>
              <a:gd name="connsiteY8" fmla="*/ 167215 h 167215"/>
              <a:gd name="connsiteX9" fmla="*/ 67721 w 322306"/>
              <a:gd name="connsiteY9" fmla="*/ 105345 h 167215"/>
              <a:gd name="connsiteX10" fmla="*/ 124574 w 322306"/>
              <a:gd name="connsiteY10" fmla="*/ 143388 h 167215"/>
              <a:gd name="connsiteX11" fmla="*/ 178918 w 322306"/>
              <a:gd name="connsiteY11" fmla="*/ 71484 h 167215"/>
              <a:gd name="connsiteX12" fmla="*/ 235772 w 322306"/>
              <a:gd name="connsiteY12" fmla="*/ 116215 h 167215"/>
              <a:gd name="connsiteX13" fmla="*/ 306420 w 322306"/>
              <a:gd name="connsiteY13" fmla="*/ 29679 h 167215"/>
              <a:gd name="connsiteX14" fmla="*/ 322306 w 322306"/>
              <a:gd name="connsiteY14" fmla="*/ 43893 h 167215"/>
              <a:gd name="connsiteX15" fmla="*/ 318125 w 322306"/>
              <a:gd name="connsiteY15" fmla="*/ 0 h 167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22306" h="167215">
                <a:moveTo>
                  <a:pt x="318125" y="0"/>
                </a:moveTo>
                <a:lnTo>
                  <a:pt x="274649" y="3761"/>
                </a:lnTo>
                <a:lnTo>
                  <a:pt x="291370" y="17975"/>
                </a:lnTo>
                <a:lnTo>
                  <a:pt x="232846" y="88624"/>
                </a:lnTo>
                <a:lnTo>
                  <a:pt x="175157" y="43893"/>
                </a:lnTo>
                <a:lnTo>
                  <a:pt x="119557" y="116215"/>
                </a:lnTo>
                <a:lnTo>
                  <a:pt x="63540" y="79427"/>
                </a:lnTo>
                <a:lnTo>
                  <a:pt x="0" y="154256"/>
                </a:lnTo>
                <a:lnTo>
                  <a:pt x="15047" y="167215"/>
                </a:lnTo>
                <a:lnTo>
                  <a:pt x="67721" y="105345"/>
                </a:lnTo>
                <a:lnTo>
                  <a:pt x="124574" y="143388"/>
                </a:lnTo>
                <a:lnTo>
                  <a:pt x="178918" y="71484"/>
                </a:lnTo>
                <a:lnTo>
                  <a:pt x="235772" y="116215"/>
                </a:lnTo>
                <a:lnTo>
                  <a:pt x="306420" y="29679"/>
                </a:lnTo>
                <a:lnTo>
                  <a:pt x="322306" y="43893"/>
                </a:lnTo>
                <a:lnTo>
                  <a:pt x="31812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43621" y="1612919"/>
            <a:ext cx="231467" cy="317846"/>
          </a:xfrm>
          <a:custGeom>
            <a:avLst/>
            <a:gdLst>
              <a:gd name="connsiteX0" fmla="*/ 115734 w 231467"/>
              <a:gd name="connsiteY0" fmla="*/ 0 h 317846"/>
              <a:gd name="connsiteX1" fmla="*/ 42682 w 231467"/>
              <a:gd name="connsiteY1" fmla="*/ 73285 h 317846"/>
              <a:gd name="connsiteX2" fmla="*/ 91109 w 231467"/>
              <a:gd name="connsiteY2" fmla="*/ 141630 h 317846"/>
              <a:gd name="connsiteX3" fmla="*/ 71409 w 231467"/>
              <a:gd name="connsiteY3" fmla="*/ 141630 h 317846"/>
              <a:gd name="connsiteX4" fmla="*/ 0 w 231467"/>
              <a:gd name="connsiteY4" fmla="*/ 263499 h 317846"/>
              <a:gd name="connsiteX5" fmla="*/ 9849 w 231467"/>
              <a:gd name="connsiteY5" fmla="*/ 317846 h 317846"/>
              <a:gd name="connsiteX6" fmla="*/ 95213 w 231467"/>
              <a:gd name="connsiteY6" fmla="*/ 317846 h 317846"/>
              <a:gd name="connsiteX7" fmla="*/ 113271 w 231467"/>
              <a:gd name="connsiteY7" fmla="*/ 167157 h 317846"/>
              <a:gd name="connsiteX8" fmla="*/ 95213 w 231467"/>
              <a:gd name="connsiteY8" fmla="*/ 148217 h 317846"/>
              <a:gd name="connsiteX9" fmla="*/ 136253 w 231467"/>
              <a:gd name="connsiteY9" fmla="*/ 148217 h 317846"/>
              <a:gd name="connsiteX10" fmla="*/ 118196 w 231467"/>
              <a:gd name="connsiteY10" fmla="*/ 167157 h 317846"/>
              <a:gd name="connsiteX11" fmla="*/ 136253 w 231467"/>
              <a:gd name="connsiteY11" fmla="*/ 317846 h 317846"/>
              <a:gd name="connsiteX12" fmla="*/ 221617 w 231467"/>
              <a:gd name="connsiteY12" fmla="*/ 317846 h 317846"/>
              <a:gd name="connsiteX13" fmla="*/ 231466 w 231467"/>
              <a:gd name="connsiteY13" fmla="*/ 263499 h 317846"/>
              <a:gd name="connsiteX14" fmla="*/ 160056 w 231467"/>
              <a:gd name="connsiteY14" fmla="*/ 141630 h 317846"/>
              <a:gd name="connsiteX15" fmla="*/ 140358 w 231467"/>
              <a:gd name="connsiteY15" fmla="*/ 141630 h 317846"/>
              <a:gd name="connsiteX16" fmla="*/ 188786 w 231467"/>
              <a:gd name="connsiteY16" fmla="*/ 73285 h 317846"/>
              <a:gd name="connsiteX17" fmla="*/ 115734 w 231467"/>
              <a:gd name="connsiteY17" fmla="*/ 0 h 317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231467" h="317846">
                <a:moveTo>
                  <a:pt x="115734" y="0"/>
                </a:moveTo>
                <a:cubicBezTo>
                  <a:pt x="75514" y="0"/>
                  <a:pt x="42682" y="32937"/>
                  <a:pt x="42682" y="73285"/>
                </a:cubicBezTo>
                <a:cubicBezTo>
                  <a:pt x="42682" y="104575"/>
                  <a:pt x="63201" y="131749"/>
                  <a:pt x="91109" y="141630"/>
                </a:cubicBezTo>
                <a:cubicBezTo>
                  <a:pt x="71409" y="141630"/>
                  <a:pt x="71409" y="141630"/>
                  <a:pt x="71409" y="141630"/>
                </a:cubicBezTo>
                <a:cubicBezTo>
                  <a:pt x="32011" y="141630"/>
                  <a:pt x="8208" y="239619"/>
                  <a:pt x="0" y="263499"/>
                </a:cubicBezTo>
                <a:cubicBezTo>
                  <a:pt x="-13132" y="298907"/>
                  <a:pt x="9849" y="317846"/>
                  <a:pt x="9849" y="317846"/>
                </a:cubicBezTo>
                <a:cubicBezTo>
                  <a:pt x="95213" y="317846"/>
                  <a:pt x="95213" y="317846"/>
                  <a:pt x="95213" y="317846"/>
                </a:cubicBezTo>
                <a:cubicBezTo>
                  <a:pt x="113271" y="167157"/>
                  <a:pt x="113271" y="167157"/>
                  <a:pt x="113271" y="167157"/>
                </a:cubicBezTo>
                <a:cubicBezTo>
                  <a:pt x="95213" y="148217"/>
                  <a:pt x="95213" y="148217"/>
                  <a:pt x="95213" y="148217"/>
                </a:cubicBezTo>
                <a:cubicBezTo>
                  <a:pt x="136253" y="148217"/>
                  <a:pt x="136253" y="148217"/>
                  <a:pt x="136253" y="148217"/>
                </a:cubicBezTo>
                <a:cubicBezTo>
                  <a:pt x="118196" y="167157"/>
                  <a:pt x="118196" y="167157"/>
                  <a:pt x="118196" y="167157"/>
                </a:cubicBezTo>
                <a:cubicBezTo>
                  <a:pt x="136253" y="317846"/>
                  <a:pt x="136253" y="317846"/>
                  <a:pt x="136253" y="317846"/>
                </a:cubicBezTo>
                <a:cubicBezTo>
                  <a:pt x="221617" y="317846"/>
                  <a:pt x="221617" y="317846"/>
                  <a:pt x="221617" y="317846"/>
                </a:cubicBezTo>
                <a:cubicBezTo>
                  <a:pt x="221617" y="317846"/>
                  <a:pt x="244601" y="298907"/>
                  <a:pt x="231466" y="263499"/>
                </a:cubicBezTo>
                <a:cubicBezTo>
                  <a:pt x="223258" y="239619"/>
                  <a:pt x="199456" y="141630"/>
                  <a:pt x="160056" y="141630"/>
                </a:cubicBezTo>
                <a:cubicBezTo>
                  <a:pt x="140358" y="141630"/>
                  <a:pt x="140358" y="141630"/>
                  <a:pt x="140358" y="141630"/>
                </a:cubicBezTo>
                <a:cubicBezTo>
                  <a:pt x="168264" y="131749"/>
                  <a:pt x="188786" y="104575"/>
                  <a:pt x="188786" y="73285"/>
                </a:cubicBezTo>
                <a:cubicBezTo>
                  <a:pt x="188786" y="32937"/>
                  <a:pt x="155954" y="0"/>
                  <a:pt x="11573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13325" y="1671651"/>
            <a:ext cx="153438" cy="259114"/>
          </a:xfrm>
          <a:custGeom>
            <a:avLst/>
            <a:gdLst>
              <a:gd name="connsiteX0" fmla="*/ 94359 w 153438"/>
              <a:gd name="connsiteY0" fmla="*/ 0 h 259114"/>
              <a:gd name="connsiteX1" fmla="*/ 34461 w 153438"/>
              <a:gd name="connsiteY1" fmla="*/ 60048 h 259114"/>
              <a:gd name="connsiteX2" fmla="*/ 73846 w 153438"/>
              <a:gd name="connsiteY2" fmla="*/ 115984 h 259114"/>
              <a:gd name="connsiteX3" fmla="*/ 58256 w 153438"/>
              <a:gd name="connsiteY3" fmla="*/ 115984 h 259114"/>
              <a:gd name="connsiteX4" fmla="*/ 0 w 153438"/>
              <a:gd name="connsiteY4" fmla="*/ 214694 h 259114"/>
              <a:gd name="connsiteX5" fmla="*/ 8204 w 153438"/>
              <a:gd name="connsiteY5" fmla="*/ 259114 h 259114"/>
              <a:gd name="connsiteX6" fmla="*/ 77949 w 153438"/>
              <a:gd name="connsiteY6" fmla="*/ 259114 h 259114"/>
              <a:gd name="connsiteX7" fmla="*/ 92718 w 153438"/>
              <a:gd name="connsiteY7" fmla="*/ 136549 h 259114"/>
              <a:gd name="connsiteX8" fmla="*/ 77129 w 153438"/>
              <a:gd name="connsiteY8" fmla="*/ 120919 h 259114"/>
              <a:gd name="connsiteX9" fmla="*/ 111592 w 153438"/>
              <a:gd name="connsiteY9" fmla="*/ 120919 h 259114"/>
              <a:gd name="connsiteX10" fmla="*/ 96001 w 153438"/>
              <a:gd name="connsiteY10" fmla="*/ 136549 h 259114"/>
              <a:gd name="connsiteX11" fmla="*/ 110770 w 153438"/>
              <a:gd name="connsiteY11" fmla="*/ 259114 h 259114"/>
              <a:gd name="connsiteX12" fmla="*/ 127181 w 153438"/>
              <a:gd name="connsiteY12" fmla="*/ 259114 h 259114"/>
              <a:gd name="connsiteX13" fmla="*/ 121437 w 153438"/>
              <a:gd name="connsiteY13" fmla="*/ 201532 h 259114"/>
              <a:gd name="connsiteX14" fmla="*/ 125540 w 153438"/>
              <a:gd name="connsiteY14" fmla="*/ 187548 h 259114"/>
              <a:gd name="connsiteX15" fmla="*/ 148514 w 153438"/>
              <a:gd name="connsiteY15" fmla="*/ 125032 h 259114"/>
              <a:gd name="connsiteX16" fmla="*/ 130463 w 153438"/>
              <a:gd name="connsiteY16" fmla="*/ 115984 h 259114"/>
              <a:gd name="connsiteX17" fmla="*/ 114051 w 153438"/>
              <a:gd name="connsiteY17" fmla="*/ 115984 h 259114"/>
              <a:gd name="connsiteX18" fmla="*/ 153438 w 153438"/>
              <a:gd name="connsiteY18" fmla="*/ 60048 h 259114"/>
              <a:gd name="connsiteX19" fmla="*/ 94359 w 153438"/>
              <a:gd name="connsiteY19" fmla="*/ 0 h 259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53438" h="259114">
                <a:moveTo>
                  <a:pt x="94359" y="0"/>
                </a:moveTo>
                <a:cubicBezTo>
                  <a:pt x="61538" y="0"/>
                  <a:pt x="34461" y="27145"/>
                  <a:pt x="34461" y="60048"/>
                </a:cubicBezTo>
                <a:cubicBezTo>
                  <a:pt x="34461" y="85548"/>
                  <a:pt x="51692" y="107758"/>
                  <a:pt x="73846" y="115984"/>
                </a:cubicBezTo>
                <a:cubicBezTo>
                  <a:pt x="58256" y="115984"/>
                  <a:pt x="58256" y="115984"/>
                  <a:pt x="58256" y="115984"/>
                </a:cubicBezTo>
                <a:cubicBezTo>
                  <a:pt x="26257" y="115984"/>
                  <a:pt x="6564" y="195774"/>
                  <a:pt x="0" y="214694"/>
                </a:cubicBezTo>
                <a:cubicBezTo>
                  <a:pt x="-10668" y="243484"/>
                  <a:pt x="8204" y="259114"/>
                  <a:pt x="8204" y="259114"/>
                </a:cubicBezTo>
                <a:cubicBezTo>
                  <a:pt x="77949" y="259114"/>
                  <a:pt x="77949" y="259114"/>
                  <a:pt x="77949" y="259114"/>
                </a:cubicBezTo>
                <a:cubicBezTo>
                  <a:pt x="92718" y="136549"/>
                  <a:pt x="92718" y="136549"/>
                  <a:pt x="92718" y="136549"/>
                </a:cubicBezTo>
                <a:cubicBezTo>
                  <a:pt x="77129" y="120919"/>
                  <a:pt x="77129" y="120919"/>
                  <a:pt x="77129" y="120919"/>
                </a:cubicBezTo>
                <a:cubicBezTo>
                  <a:pt x="111592" y="120919"/>
                  <a:pt x="111592" y="120919"/>
                  <a:pt x="111592" y="120919"/>
                </a:cubicBezTo>
                <a:cubicBezTo>
                  <a:pt x="96001" y="136549"/>
                  <a:pt x="96001" y="136549"/>
                  <a:pt x="96001" y="136549"/>
                </a:cubicBezTo>
                <a:cubicBezTo>
                  <a:pt x="110770" y="259114"/>
                  <a:pt x="110770" y="259114"/>
                  <a:pt x="110770" y="259114"/>
                </a:cubicBezTo>
                <a:cubicBezTo>
                  <a:pt x="127181" y="259114"/>
                  <a:pt x="127181" y="259114"/>
                  <a:pt x="127181" y="259114"/>
                </a:cubicBezTo>
                <a:cubicBezTo>
                  <a:pt x="120618" y="249242"/>
                  <a:pt x="111592" y="229501"/>
                  <a:pt x="121437" y="201532"/>
                </a:cubicBezTo>
                <a:cubicBezTo>
                  <a:pt x="122259" y="198241"/>
                  <a:pt x="123899" y="193306"/>
                  <a:pt x="125540" y="187548"/>
                </a:cubicBezTo>
                <a:cubicBezTo>
                  <a:pt x="131285" y="170275"/>
                  <a:pt x="138668" y="146419"/>
                  <a:pt x="148514" y="125032"/>
                </a:cubicBezTo>
                <a:cubicBezTo>
                  <a:pt x="143592" y="119274"/>
                  <a:pt x="137028" y="115984"/>
                  <a:pt x="130463" y="115984"/>
                </a:cubicBezTo>
                <a:cubicBezTo>
                  <a:pt x="114051" y="115984"/>
                  <a:pt x="114051" y="115984"/>
                  <a:pt x="114051" y="115984"/>
                </a:cubicBezTo>
                <a:cubicBezTo>
                  <a:pt x="137028" y="107758"/>
                  <a:pt x="153438" y="85548"/>
                  <a:pt x="153438" y="60048"/>
                </a:cubicBezTo>
                <a:cubicBezTo>
                  <a:pt x="153438" y="27145"/>
                  <a:pt x="127181" y="0"/>
                  <a:pt x="9435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52291" y="1671651"/>
            <a:ext cx="153423" cy="259114"/>
          </a:xfrm>
          <a:custGeom>
            <a:avLst/>
            <a:gdLst>
              <a:gd name="connsiteX0" fmla="*/ 58953 w 153423"/>
              <a:gd name="connsiteY0" fmla="*/ 0 h 259114"/>
              <a:gd name="connsiteX1" fmla="*/ 0 w 153423"/>
              <a:gd name="connsiteY1" fmla="*/ 60048 h 259114"/>
              <a:gd name="connsiteX2" fmla="*/ 39303 w 153423"/>
              <a:gd name="connsiteY2" fmla="*/ 115984 h 259114"/>
              <a:gd name="connsiteX3" fmla="*/ 22925 w 153423"/>
              <a:gd name="connsiteY3" fmla="*/ 115984 h 259114"/>
              <a:gd name="connsiteX4" fmla="*/ 4912 w 153423"/>
              <a:gd name="connsiteY4" fmla="*/ 125032 h 259114"/>
              <a:gd name="connsiteX5" fmla="*/ 27839 w 153423"/>
              <a:gd name="connsiteY5" fmla="*/ 187548 h 259114"/>
              <a:gd name="connsiteX6" fmla="*/ 31934 w 153423"/>
              <a:gd name="connsiteY6" fmla="*/ 201532 h 259114"/>
              <a:gd name="connsiteX7" fmla="*/ 26201 w 153423"/>
              <a:gd name="connsiteY7" fmla="*/ 259114 h 259114"/>
              <a:gd name="connsiteX8" fmla="*/ 42578 w 153423"/>
              <a:gd name="connsiteY8" fmla="*/ 259114 h 259114"/>
              <a:gd name="connsiteX9" fmla="*/ 57316 w 153423"/>
              <a:gd name="connsiteY9" fmla="*/ 136549 h 259114"/>
              <a:gd name="connsiteX10" fmla="*/ 42578 w 153423"/>
              <a:gd name="connsiteY10" fmla="*/ 120919 h 259114"/>
              <a:gd name="connsiteX11" fmla="*/ 76148 w 153423"/>
              <a:gd name="connsiteY11" fmla="*/ 120919 h 259114"/>
              <a:gd name="connsiteX12" fmla="*/ 60591 w 153423"/>
              <a:gd name="connsiteY12" fmla="*/ 136549 h 259114"/>
              <a:gd name="connsiteX13" fmla="*/ 75330 w 153423"/>
              <a:gd name="connsiteY13" fmla="*/ 259114 h 259114"/>
              <a:gd name="connsiteX14" fmla="*/ 145746 w 153423"/>
              <a:gd name="connsiteY14" fmla="*/ 259114 h 259114"/>
              <a:gd name="connsiteX15" fmla="*/ 153116 w 153423"/>
              <a:gd name="connsiteY15" fmla="*/ 214694 h 259114"/>
              <a:gd name="connsiteX16" fmla="*/ 94981 w 153423"/>
              <a:gd name="connsiteY16" fmla="*/ 115984 h 259114"/>
              <a:gd name="connsiteX17" fmla="*/ 79423 w 153423"/>
              <a:gd name="connsiteY17" fmla="*/ 115984 h 259114"/>
              <a:gd name="connsiteX18" fmla="*/ 118726 w 153423"/>
              <a:gd name="connsiteY18" fmla="*/ 60048 h 259114"/>
              <a:gd name="connsiteX19" fmla="*/ 58953 w 153423"/>
              <a:gd name="connsiteY19" fmla="*/ 0 h 259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53423" h="259114">
                <a:moveTo>
                  <a:pt x="58953" y="0"/>
                </a:moveTo>
                <a:cubicBezTo>
                  <a:pt x="26201" y="0"/>
                  <a:pt x="0" y="27145"/>
                  <a:pt x="0" y="60048"/>
                </a:cubicBezTo>
                <a:cubicBezTo>
                  <a:pt x="0" y="85548"/>
                  <a:pt x="16375" y="107758"/>
                  <a:pt x="39303" y="115984"/>
                </a:cubicBezTo>
                <a:cubicBezTo>
                  <a:pt x="22925" y="115984"/>
                  <a:pt x="22925" y="115984"/>
                  <a:pt x="22925" y="115984"/>
                </a:cubicBezTo>
                <a:cubicBezTo>
                  <a:pt x="16375" y="115984"/>
                  <a:pt x="10643" y="119274"/>
                  <a:pt x="4912" y="125032"/>
                </a:cubicBezTo>
                <a:cubicBezTo>
                  <a:pt x="14738" y="146419"/>
                  <a:pt x="22107" y="170275"/>
                  <a:pt x="27839" y="187548"/>
                </a:cubicBezTo>
                <a:cubicBezTo>
                  <a:pt x="29476" y="193306"/>
                  <a:pt x="31115" y="198241"/>
                  <a:pt x="31934" y="201532"/>
                </a:cubicBezTo>
                <a:cubicBezTo>
                  <a:pt x="42578" y="229501"/>
                  <a:pt x="32752" y="249242"/>
                  <a:pt x="26201" y="259114"/>
                </a:cubicBezTo>
                <a:cubicBezTo>
                  <a:pt x="42578" y="259114"/>
                  <a:pt x="42578" y="259114"/>
                  <a:pt x="42578" y="259114"/>
                </a:cubicBezTo>
                <a:cubicBezTo>
                  <a:pt x="57316" y="136549"/>
                  <a:pt x="57316" y="136549"/>
                  <a:pt x="57316" y="136549"/>
                </a:cubicBezTo>
                <a:cubicBezTo>
                  <a:pt x="42578" y="120919"/>
                  <a:pt x="42578" y="120919"/>
                  <a:pt x="42578" y="120919"/>
                </a:cubicBezTo>
                <a:cubicBezTo>
                  <a:pt x="76148" y="120919"/>
                  <a:pt x="76148" y="120919"/>
                  <a:pt x="76148" y="120919"/>
                </a:cubicBezTo>
                <a:cubicBezTo>
                  <a:pt x="60591" y="136549"/>
                  <a:pt x="60591" y="136549"/>
                  <a:pt x="60591" y="136549"/>
                </a:cubicBezTo>
                <a:cubicBezTo>
                  <a:pt x="75330" y="259114"/>
                  <a:pt x="75330" y="259114"/>
                  <a:pt x="75330" y="259114"/>
                </a:cubicBezTo>
                <a:cubicBezTo>
                  <a:pt x="145746" y="259114"/>
                  <a:pt x="145746" y="259114"/>
                  <a:pt x="145746" y="259114"/>
                </a:cubicBezTo>
                <a:cubicBezTo>
                  <a:pt x="145746" y="259114"/>
                  <a:pt x="163761" y="243484"/>
                  <a:pt x="153116" y="214694"/>
                </a:cubicBezTo>
                <a:cubicBezTo>
                  <a:pt x="146565" y="195774"/>
                  <a:pt x="127732" y="115984"/>
                  <a:pt x="94981" y="115984"/>
                </a:cubicBezTo>
                <a:cubicBezTo>
                  <a:pt x="79423" y="115984"/>
                  <a:pt x="79423" y="115984"/>
                  <a:pt x="79423" y="115984"/>
                </a:cubicBezTo>
                <a:cubicBezTo>
                  <a:pt x="102350" y="107758"/>
                  <a:pt x="118726" y="85548"/>
                  <a:pt x="118726" y="60048"/>
                </a:cubicBezTo>
                <a:cubicBezTo>
                  <a:pt x="118726" y="27145"/>
                  <a:pt x="91705" y="0"/>
                  <a:pt x="5895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1600" y="1612900"/>
            <a:ext cx="6286500" cy="350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305800" y="1587500"/>
            <a:ext cx="3022600" cy="373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无缝迁移PHP</a:t>
            </a:r>
          </a:p>
          <a:p>
            <a:pPr>
              <a:lnSpc>
                <a:spcPts val="32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8890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消息驱动监控</a:t>
            </a:r>
          </a:p>
          <a:p>
            <a:pPr>
              <a:lnSpc>
                <a:spcPts val="3300"/>
              </a:lnSpc>
              <a:tabLst>
                <a:tab pos="8890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数据库变化*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" y="1587500"/>
            <a:ext cx="28448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本地清理/维护</a:t>
            </a:r>
          </a:p>
          <a:p>
            <a:pPr>
              <a:lnSpc>
                <a:spcPts val="32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机器固定任务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1651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定时变更商品价格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35306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000" dirty="0" smtClean="0">
                <a:solidFill>
                  <a:srgbClr val="01acbe"/>
                </a:solidFill>
                <a:latin typeface="Impact" pitchFamily="18" charset="0"/>
                <a:cs typeface="Impact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26035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000" dirty="0" smtClean="0">
                <a:solidFill>
                  <a:srgbClr val="002060"/>
                </a:solidFill>
                <a:latin typeface="Impact" pitchFamily="18" charset="0"/>
                <a:cs typeface="Impact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26035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000" dirty="0" smtClean="0">
                <a:solidFill>
                  <a:srgbClr val="e87071"/>
                </a:solidFill>
                <a:latin typeface="Impact" pitchFamily="18" charset="0"/>
                <a:cs typeface="Impact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99200" y="3530600"/>
            <a:ext cx="2667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000" dirty="0" smtClean="0">
                <a:solidFill>
                  <a:srgbClr val="663a77"/>
                </a:solidFill>
                <a:latin typeface="Impact" pitchFamily="18" charset="0"/>
                <a:cs typeface="Impact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使用场景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04900"/>
            <a:ext cx="11341100" cy="572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功能地图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311566" y="2634872"/>
            <a:ext cx="2497137" cy="2495550"/>
          </a:xfrm>
          <a:custGeom>
            <a:avLst/>
            <a:gdLst>
              <a:gd name="connsiteX0" fmla="*/ 0 w 2497137"/>
              <a:gd name="connsiteY0" fmla="*/ 1247775 h 2495550"/>
              <a:gd name="connsiteX1" fmla="*/ 1248568 w 2497137"/>
              <a:gd name="connsiteY1" fmla="*/ 0 h 2495550"/>
              <a:gd name="connsiteX2" fmla="*/ 2497137 w 2497137"/>
              <a:gd name="connsiteY2" fmla="*/ 1247775 h 2495550"/>
              <a:gd name="connsiteX3" fmla="*/ 1248568 w 2497137"/>
              <a:gd name="connsiteY3" fmla="*/ 2495550 h 2495550"/>
              <a:gd name="connsiteX4" fmla="*/ 0 w 2497137"/>
              <a:gd name="connsiteY4" fmla="*/ 1247775 h 2495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7137" h="2495550">
                <a:moveTo>
                  <a:pt x="0" y="1247775"/>
                </a:moveTo>
                <a:cubicBezTo>
                  <a:pt x="0" y="558647"/>
                  <a:pt x="559003" y="0"/>
                  <a:pt x="1248568" y="0"/>
                </a:cubicBezTo>
                <a:cubicBezTo>
                  <a:pt x="1938133" y="0"/>
                  <a:pt x="2497137" y="558647"/>
                  <a:pt x="2497137" y="1247775"/>
                </a:cubicBezTo>
                <a:cubicBezTo>
                  <a:pt x="2497137" y="1936902"/>
                  <a:pt x="1938133" y="2495550"/>
                  <a:pt x="1248568" y="2495550"/>
                </a:cubicBezTo>
                <a:cubicBezTo>
                  <a:pt x="559003" y="2495550"/>
                  <a:pt x="0" y="1936902"/>
                  <a:pt x="0" y="124777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37967" y="2634872"/>
            <a:ext cx="2336799" cy="2495550"/>
          </a:xfrm>
          <a:custGeom>
            <a:avLst/>
            <a:gdLst>
              <a:gd name="connsiteX0" fmla="*/ 1249089 w 2336799"/>
              <a:gd name="connsiteY0" fmla="*/ 0 h 2495550"/>
              <a:gd name="connsiteX1" fmla="*/ 2336799 w 2336799"/>
              <a:gd name="connsiteY1" fmla="*/ 635544 h 2495550"/>
              <a:gd name="connsiteX2" fmla="*/ 2163018 w 2336799"/>
              <a:gd name="connsiteY2" fmla="*/ 1268164 h 2495550"/>
              <a:gd name="connsiteX3" fmla="*/ 2324399 w 2336799"/>
              <a:gd name="connsiteY3" fmla="*/ 1880396 h 2495550"/>
              <a:gd name="connsiteX4" fmla="*/ 1249089 w 2336799"/>
              <a:gd name="connsiteY4" fmla="*/ 2495550 h 2495550"/>
              <a:gd name="connsiteX5" fmla="*/ 0 w 2336799"/>
              <a:gd name="connsiteY5" fmla="*/ 1247775 h 2495550"/>
              <a:gd name="connsiteX6" fmla="*/ 1249089 w 2336799"/>
              <a:gd name="connsiteY6" fmla="*/ 0 h 2495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36799" h="2495550">
                <a:moveTo>
                  <a:pt x="1249089" y="0"/>
                </a:moveTo>
                <a:cubicBezTo>
                  <a:pt x="1716064" y="0"/>
                  <a:pt x="2123188" y="255984"/>
                  <a:pt x="2336799" y="635544"/>
                </a:cubicBezTo>
                <a:cubicBezTo>
                  <a:pt x="2225949" y="820502"/>
                  <a:pt x="2163018" y="1036992"/>
                  <a:pt x="2163018" y="1268164"/>
                </a:cubicBezTo>
                <a:cubicBezTo>
                  <a:pt x="2163018" y="1490809"/>
                  <a:pt x="2221391" y="1699832"/>
                  <a:pt x="2324399" y="1880396"/>
                </a:cubicBezTo>
                <a:cubicBezTo>
                  <a:pt x="2108280" y="2248842"/>
                  <a:pt x="1707526" y="2495550"/>
                  <a:pt x="1249089" y="2495550"/>
                </a:cubicBezTo>
                <a:cubicBezTo>
                  <a:pt x="559236" y="2495550"/>
                  <a:pt x="0" y="1936902"/>
                  <a:pt x="0" y="1247775"/>
                </a:cubicBezTo>
                <a:cubicBezTo>
                  <a:pt x="0" y="558647"/>
                  <a:pt x="559236" y="0"/>
                  <a:pt x="124908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4767" y="2634872"/>
            <a:ext cx="2333624" cy="2495550"/>
          </a:xfrm>
          <a:custGeom>
            <a:avLst/>
            <a:gdLst>
              <a:gd name="connsiteX0" fmla="*/ 1247392 w 2333624"/>
              <a:gd name="connsiteY0" fmla="*/ 0 h 2495550"/>
              <a:gd name="connsiteX1" fmla="*/ 2333624 w 2333624"/>
              <a:gd name="connsiteY1" fmla="*/ 635544 h 2495550"/>
              <a:gd name="connsiteX2" fmla="*/ 2160079 w 2333624"/>
              <a:gd name="connsiteY2" fmla="*/ 1268164 h 2495550"/>
              <a:gd name="connsiteX3" fmla="*/ 2321241 w 2333624"/>
              <a:gd name="connsiteY3" fmla="*/ 1880396 h 2495550"/>
              <a:gd name="connsiteX4" fmla="*/ 1247392 w 2333624"/>
              <a:gd name="connsiteY4" fmla="*/ 2495550 h 2495550"/>
              <a:gd name="connsiteX5" fmla="*/ 0 w 2333624"/>
              <a:gd name="connsiteY5" fmla="*/ 1247775 h 2495550"/>
              <a:gd name="connsiteX6" fmla="*/ 1247392 w 2333624"/>
              <a:gd name="connsiteY6" fmla="*/ 0 h 2495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33624" h="2495550">
                <a:moveTo>
                  <a:pt x="1247392" y="0"/>
                </a:moveTo>
                <a:cubicBezTo>
                  <a:pt x="1713733" y="0"/>
                  <a:pt x="2120304" y="255984"/>
                  <a:pt x="2333624" y="635544"/>
                </a:cubicBezTo>
                <a:cubicBezTo>
                  <a:pt x="2222925" y="820502"/>
                  <a:pt x="2160079" y="1036992"/>
                  <a:pt x="2160079" y="1268164"/>
                </a:cubicBezTo>
                <a:cubicBezTo>
                  <a:pt x="2160079" y="1490809"/>
                  <a:pt x="2218372" y="1699832"/>
                  <a:pt x="2321241" y="1880396"/>
                </a:cubicBezTo>
                <a:cubicBezTo>
                  <a:pt x="2105416" y="2248842"/>
                  <a:pt x="1705205" y="2495550"/>
                  <a:pt x="1247392" y="2495550"/>
                </a:cubicBezTo>
                <a:cubicBezTo>
                  <a:pt x="558476" y="2495550"/>
                  <a:pt x="0" y="1936902"/>
                  <a:pt x="0" y="1247775"/>
                </a:cubicBezTo>
                <a:cubicBezTo>
                  <a:pt x="0" y="558647"/>
                  <a:pt x="558476" y="0"/>
                  <a:pt x="124739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42767" y="3401635"/>
            <a:ext cx="1727199" cy="22224"/>
          </a:xfrm>
          <a:custGeom>
            <a:avLst/>
            <a:gdLst>
              <a:gd name="connsiteX0" fmla="*/ 6350 w 1727199"/>
              <a:gd name="connsiteY0" fmla="*/ 6350 h 22224"/>
              <a:gd name="connsiteX1" fmla="*/ 1720849 w 1727199"/>
              <a:gd name="connsiteY1" fmla="*/ 7937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7199" h="22224">
                <a:moveTo>
                  <a:pt x="6350" y="6350"/>
                </a:moveTo>
                <a:lnTo>
                  <a:pt x="1720849" y="79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6391" y="3401635"/>
            <a:ext cx="1727200" cy="22224"/>
          </a:xfrm>
          <a:custGeom>
            <a:avLst/>
            <a:gdLst>
              <a:gd name="connsiteX0" fmla="*/ 6350 w 1727200"/>
              <a:gd name="connsiteY0" fmla="*/ 6350 h 22224"/>
              <a:gd name="connsiteX1" fmla="*/ 1720850 w 1727200"/>
              <a:gd name="connsiteY1" fmla="*/ 7937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7200" h="22224">
                <a:moveTo>
                  <a:pt x="6350" y="6350"/>
                </a:moveTo>
                <a:lnTo>
                  <a:pt x="1720850" y="79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4303" y="3401635"/>
            <a:ext cx="1925637" cy="22224"/>
          </a:xfrm>
          <a:custGeom>
            <a:avLst/>
            <a:gdLst>
              <a:gd name="connsiteX0" fmla="*/ 6350 w 1925637"/>
              <a:gd name="connsiteY0" fmla="*/ 6350 h 22224"/>
              <a:gd name="connsiteX1" fmla="*/ 1919288 w 1925637"/>
              <a:gd name="connsiteY1" fmla="*/ 7937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25637" h="22224">
                <a:moveTo>
                  <a:pt x="6350" y="6350"/>
                </a:moveTo>
                <a:lnTo>
                  <a:pt x="1919288" y="79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7004" y="4046260"/>
            <a:ext cx="1023937" cy="1023937"/>
          </a:xfrm>
          <a:custGeom>
            <a:avLst/>
            <a:gdLst>
              <a:gd name="connsiteX0" fmla="*/ 6350 w 1023937"/>
              <a:gd name="connsiteY0" fmla="*/ 511968 h 1023937"/>
              <a:gd name="connsiteX1" fmla="*/ 511968 w 1023937"/>
              <a:gd name="connsiteY1" fmla="*/ 6350 h 1023937"/>
              <a:gd name="connsiteX2" fmla="*/ 1017587 w 1023937"/>
              <a:gd name="connsiteY2" fmla="*/ 511968 h 1023937"/>
              <a:gd name="connsiteX3" fmla="*/ 511968 w 1023937"/>
              <a:gd name="connsiteY3" fmla="*/ 1017587 h 1023937"/>
              <a:gd name="connsiteX4" fmla="*/ 6350 w 1023937"/>
              <a:gd name="connsiteY4" fmla="*/ 511968 h 1023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3937" h="1023937">
                <a:moveTo>
                  <a:pt x="6350" y="511968"/>
                </a:moveTo>
                <a:cubicBezTo>
                  <a:pt x="6350" y="232723"/>
                  <a:pt x="232723" y="6350"/>
                  <a:pt x="511968" y="6350"/>
                </a:cubicBezTo>
                <a:cubicBezTo>
                  <a:pt x="791214" y="6350"/>
                  <a:pt x="1017587" y="232723"/>
                  <a:pt x="1017587" y="511968"/>
                </a:cubicBezTo>
                <a:cubicBezTo>
                  <a:pt x="1017587" y="791214"/>
                  <a:pt x="791214" y="1017587"/>
                  <a:pt x="511968" y="1017587"/>
                </a:cubicBezTo>
                <a:cubicBezTo>
                  <a:pt x="232723" y="1017587"/>
                  <a:pt x="6350" y="791214"/>
                  <a:pt x="6350" y="5119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6638" y="4375598"/>
            <a:ext cx="152947" cy="370764"/>
          </a:xfrm>
          <a:custGeom>
            <a:avLst/>
            <a:gdLst>
              <a:gd name="connsiteX0" fmla="*/ 130834 w 152947"/>
              <a:gd name="connsiteY0" fmla="*/ 69746 h 370764"/>
              <a:gd name="connsiteX1" fmla="*/ 77395 w 152947"/>
              <a:gd name="connsiteY1" fmla="*/ 16518 h 370764"/>
              <a:gd name="connsiteX2" fmla="*/ 0 w 152947"/>
              <a:gd name="connsiteY2" fmla="*/ 95444 h 370764"/>
              <a:gd name="connsiteX3" fmla="*/ 0 w 152947"/>
              <a:gd name="connsiteY3" fmla="*/ 370764 h 370764"/>
              <a:gd name="connsiteX4" fmla="*/ 152947 w 152947"/>
              <a:gd name="connsiteY4" fmla="*/ 370764 h 370764"/>
              <a:gd name="connsiteX5" fmla="*/ 152947 w 152947"/>
              <a:gd name="connsiteY5" fmla="*/ 0 h 370764"/>
              <a:gd name="connsiteX6" fmla="*/ 130834 w 152947"/>
              <a:gd name="connsiteY6" fmla="*/ 69746 h 370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2947" h="370764">
                <a:moveTo>
                  <a:pt x="130834" y="69746"/>
                </a:moveTo>
                <a:lnTo>
                  <a:pt x="77395" y="16518"/>
                </a:lnTo>
                <a:lnTo>
                  <a:pt x="0" y="95444"/>
                </a:lnTo>
                <a:lnTo>
                  <a:pt x="0" y="370764"/>
                </a:lnTo>
                <a:lnTo>
                  <a:pt x="152947" y="370764"/>
                </a:lnTo>
                <a:lnTo>
                  <a:pt x="152947" y="0"/>
                </a:lnTo>
                <a:lnTo>
                  <a:pt x="130834" y="6974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8679" y="4502245"/>
            <a:ext cx="152947" cy="244119"/>
          </a:xfrm>
          <a:custGeom>
            <a:avLst/>
            <a:gdLst>
              <a:gd name="connsiteX0" fmla="*/ 48069 w 152947"/>
              <a:gd name="connsiteY0" fmla="*/ 39234 h 244119"/>
              <a:gd name="connsiteX1" fmla="*/ 0 w 152947"/>
              <a:gd name="connsiteY1" fmla="*/ 8718 h 244119"/>
              <a:gd name="connsiteX2" fmla="*/ 0 w 152947"/>
              <a:gd name="connsiteY2" fmla="*/ 244119 h 244119"/>
              <a:gd name="connsiteX3" fmla="*/ 152947 w 152947"/>
              <a:gd name="connsiteY3" fmla="*/ 244119 h 244119"/>
              <a:gd name="connsiteX4" fmla="*/ 152947 w 152947"/>
              <a:gd name="connsiteY4" fmla="*/ 0 h 244119"/>
              <a:gd name="connsiteX5" fmla="*/ 113617 w 152947"/>
              <a:gd name="connsiteY5" fmla="*/ 34874 h 244119"/>
              <a:gd name="connsiteX6" fmla="*/ 74288 w 152947"/>
              <a:gd name="connsiteY6" fmla="*/ 47952 h 244119"/>
              <a:gd name="connsiteX7" fmla="*/ 48069 w 152947"/>
              <a:gd name="connsiteY7" fmla="*/ 39234 h 244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947" h="244119">
                <a:moveTo>
                  <a:pt x="48069" y="39234"/>
                </a:moveTo>
                <a:cubicBezTo>
                  <a:pt x="0" y="8718"/>
                  <a:pt x="0" y="8718"/>
                  <a:pt x="0" y="8718"/>
                </a:cubicBezTo>
                <a:cubicBezTo>
                  <a:pt x="0" y="244119"/>
                  <a:pt x="0" y="244119"/>
                  <a:pt x="0" y="244119"/>
                </a:cubicBezTo>
                <a:cubicBezTo>
                  <a:pt x="152947" y="244119"/>
                  <a:pt x="152947" y="244119"/>
                  <a:pt x="152947" y="244119"/>
                </a:cubicBezTo>
                <a:cubicBezTo>
                  <a:pt x="152947" y="0"/>
                  <a:pt x="152947" y="0"/>
                  <a:pt x="152947" y="0"/>
                </a:cubicBezTo>
                <a:cubicBezTo>
                  <a:pt x="113617" y="34874"/>
                  <a:pt x="113617" y="34874"/>
                  <a:pt x="113617" y="34874"/>
                </a:cubicBezTo>
                <a:cubicBezTo>
                  <a:pt x="104878" y="43592"/>
                  <a:pt x="91768" y="47952"/>
                  <a:pt x="74288" y="47952"/>
                </a:cubicBezTo>
                <a:cubicBezTo>
                  <a:pt x="65548" y="47952"/>
                  <a:pt x="56809" y="47952"/>
                  <a:pt x="48069" y="3923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0720" y="4467372"/>
            <a:ext cx="152946" cy="278992"/>
          </a:xfrm>
          <a:custGeom>
            <a:avLst/>
            <a:gdLst>
              <a:gd name="connsiteX0" fmla="*/ 152946 w 152946"/>
              <a:gd name="connsiteY0" fmla="*/ 25696 h 278992"/>
              <a:gd name="connsiteX1" fmla="*/ 117934 w 152946"/>
              <a:gd name="connsiteY1" fmla="*/ 0 h 278992"/>
              <a:gd name="connsiteX2" fmla="*/ 0 w 152946"/>
              <a:gd name="connsiteY2" fmla="*/ 100951 h 278992"/>
              <a:gd name="connsiteX3" fmla="*/ 0 w 152946"/>
              <a:gd name="connsiteY3" fmla="*/ 278992 h 278992"/>
              <a:gd name="connsiteX4" fmla="*/ 152946 w 152946"/>
              <a:gd name="connsiteY4" fmla="*/ 278992 h 278992"/>
              <a:gd name="connsiteX5" fmla="*/ 152946 w 152946"/>
              <a:gd name="connsiteY5" fmla="*/ 25696 h 278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52946" h="278992">
                <a:moveTo>
                  <a:pt x="152946" y="25696"/>
                </a:moveTo>
                <a:lnTo>
                  <a:pt x="117934" y="0"/>
                </a:lnTo>
                <a:lnTo>
                  <a:pt x="0" y="100951"/>
                </a:lnTo>
                <a:lnTo>
                  <a:pt x="0" y="278992"/>
                </a:lnTo>
                <a:lnTo>
                  <a:pt x="152946" y="278992"/>
                </a:lnTo>
                <a:lnTo>
                  <a:pt x="152946" y="256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0720" y="4786744"/>
            <a:ext cx="528865" cy="56900"/>
          </a:xfrm>
          <a:custGeom>
            <a:avLst/>
            <a:gdLst>
              <a:gd name="connsiteX0" fmla="*/ 0 w 528865"/>
              <a:gd name="connsiteY0" fmla="*/ 28450 h 56900"/>
              <a:gd name="connsiteX1" fmla="*/ 528865 w 528865"/>
              <a:gd name="connsiteY1" fmla="*/ 28450 h 5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8865" h="56900">
                <a:moveTo>
                  <a:pt x="0" y="28450"/>
                </a:moveTo>
                <a:lnTo>
                  <a:pt x="528865" y="28450"/>
                </a:lnTo>
              </a:path>
            </a:pathLst>
          </a:custGeom>
          <a:ln w="508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9443" y="4265469"/>
            <a:ext cx="514613" cy="258803"/>
          </a:xfrm>
          <a:custGeom>
            <a:avLst/>
            <a:gdLst>
              <a:gd name="connsiteX0" fmla="*/ 30526 w 514613"/>
              <a:gd name="connsiteY0" fmla="*/ 232483 h 258803"/>
              <a:gd name="connsiteX1" fmla="*/ 104667 w 514613"/>
              <a:gd name="connsiteY1" fmla="*/ 166685 h 258803"/>
              <a:gd name="connsiteX2" fmla="*/ 244223 w 514613"/>
              <a:gd name="connsiteY2" fmla="*/ 254416 h 258803"/>
              <a:gd name="connsiteX3" fmla="*/ 252945 w 514613"/>
              <a:gd name="connsiteY3" fmla="*/ 258803 h 258803"/>
              <a:gd name="connsiteX4" fmla="*/ 270389 w 514613"/>
              <a:gd name="connsiteY4" fmla="*/ 254416 h 258803"/>
              <a:gd name="connsiteX5" fmla="*/ 449196 w 514613"/>
              <a:gd name="connsiteY5" fmla="*/ 87730 h 258803"/>
              <a:gd name="connsiteX6" fmla="*/ 479724 w 514613"/>
              <a:gd name="connsiteY6" fmla="*/ 122821 h 258803"/>
              <a:gd name="connsiteX7" fmla="*/ 514612 w 514613"/>
              <a:gd name="connsiteY7" fmla="*/ 0 h 258803"/>
              <a:gd name="connsiteX8" fmla="*/ 392501 w 514613"/>
              <a:gd name="connsiteY8" fmla="*/ 30705 h 258803"/>
              <a:gd name="connsiteX9" fmla="*/ 414306 w 514613"/>
              <a:gd name="connsiteY9" fmla="*/ 57024 h 258803"/>
              <a:gd name="connsiteX10" fmla="*/ 252945 w 514613"/>
              <a:gd name="connsiteY10" fmla="*/ 210551 h 258803"/>
              <a:gd name="connsiteX11" fmla="*/ 113389 w 514613"/>
              <a:gd name="connsiteY11" fmla="*/ 118435 h 258803"/>
              <a:gd name="connsiteX12" fmla="*/ 87222 w 514613"/>
              <a:gd name="connsiteY12" fmla="*/ 122821 h 258803"/>
              <a:gd name="connsiteX13" fmla="*/ 0 w 514613"/>
              <a:gd name="connsiteY13" fmla="*/ 197392 h 258803"/>
              <a:gd name="connsiteX14" fmla="*/ 0 w 514613"/>
              <a:gd name="connsiteY14" fmla="*/ 228096 h 258803"/>
              <a:gd name="connsiteX15" fmla="*/ 30526 w 514613"/>
              <a:gd name="connsiteY15" fmla="*/ 232483 h 258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514613" h="258803">
                <a:moveTo>
                  <a:pt x="30526" y="232483"/>
                </a:moveTo>
                <a:cubicBezTo>
                  <a:pt x="104667" y="166685"/>
                  <a:pt x="104667" y="166685"/>
                  <a:pt x="104667" y="166685"/>
                </a:cubicBezTo>
                <a:cubicBezTo>
                  <a:pt x="244223" y="254416"/>
                  <a:pt x="244223" y="254416"/>
                  <a:pt x="244223" y="254416"/>
                </a:cubicBezTo>
                <a:cubicBezTo>
                  <a:pt x="248583" y="258803"/>
                  <a:pt x="252945" y="258803"/>
                  <a:pt x="252945" y="258803"/>
                </a:cubicBezTo>
                <a:cubicBezTo>
                  <a:pt x="261666" y="258803"/>
                  <a:pt x="266028" y="258803"/>
                  <a:pt x="270389" y="254416"/>
                </a:cubicBezTo>
                <a:cubicBezTo>
                  <a:pt x="449196" y="87730"/>
                  <a:pt x="449196" y="87730"/>
                  <a:pt x="449196" y="87730"/>
                </a:cubicBezTo>
                <a:cubicBezTo>
                  <a:pt x="479724" y="122821"/>
                  <a:pt x="479724" y="122821"/>
                  <a:pt x="479724" y="122821"/>
                </a:cubicBezTo>
                <a:cubicBezTo>
                  <a:pt x="514612" y="0"/>
                  <a:pt x="514612" y="0"/>
                  <a:pt x="514612" y="0"/>
                </a:cubicBezTo>
                <a:cubicBezTo>
                  <a:pt x="392501" y="30705"/>
                  <a:pt x="392501" y="30705"/>
                  <a:pt x="392501" y="30705"/>
                </a:cubicBezTo>
                <a:cubicBezTo>
                  <a:pt x="414306" y="57024"/>
                  <a:pt x="414306" y="57024"/>
                  <a:pt x="414306" y="57024"/>
                </a:cubicBezTo>
                <a:cubicBezTo>
                  <a:pt x="252945" y="210551"/>
                  <a:pt x="252945" y="210551"/>
                  <a:pt x="252945" y="210551"/>
                </a:cubicBezTo>
                <a:cubicBezTo>
                  <a:pt x="113389" y="118435"/>
                  <a:pt x="113389" y="118435"/>
                  <a:pt x="113389" y="118435"/>
                </a:cubicBezTo>
                <a:cubicBezTo>
                  <a:pt x="104667" y="114048"/>
                  <a:pt x="95944" y="114048"/>
                  <a:pt x="87222" y="122821"/>
                </a:cubicBezTo>
                <a:cubicBezTo>
                  <a:pt x="0" y="197392"/>
                  <a:pt x="0" y="197392"/>
                  <a:pt x="0" y="197392"/>
                </a:cubicBezTo>
                <a:cubicBezTo>
                  <a:pt x="-8722" y="206165"/>
                  <a:pt x="-8722" y="219324"/>
                  <a:pt x="0" y="228096"/>
                </a:cubicBezTo>
                <a:cubicBezTo>
                  <a:pt x="4361" y="236870"/>
                  <a:pt x="21804" y="241256"/>
                  <a:pt x="30526" y="23248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20739" y="4043133"/>
            <a:ext cx="1044575" cy="1023937"/>
          </a:xfrm>
          <a:custGeom>
            <a:avLst/>
            <a:gdLst>
              <a:gd name="connsiteX0" fmla="*/ 6350 w 1044575"/>
              <a:gd name="connsiteY0" fmla="*/ 511969 h 1023937"/>
              <a:gd name="connsiteX1" fmla="*/ 522287 w 1044575"/>
              <a:gd name="connsiteY1" fmla="*/ 6350 h 1023937"/>
              <a:gd name="connsiteX2" fmla="*/ 1038225 w 1044575"/>
              <a:gd name="connsiteY2" fmla="*/ 511969 h 1023937"/>
              <a:gd name="connsiteX3" fmla="*/ 522287 w 1044575"/>
              <a:gd name="connsiteY3" fmla="*/ 1017587 h 1023937"/>
              <a:gd name="connsiteX4" fmla="*/ 6350 w 1044575"/>
              <a:gd name="connsiteY4" fmla="*/ 511969 h 1023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4575" h="1023937">
                <a:moveTo>
                  <a:pt x="6350" y="511969"/>
                </a:moveTo>
                <a:cubicBezTo>
                  <a:pt x="6350" y="232723"/>
                  <a:pt x="237343" y="6350"/>
                  <a:pt x="522287" y="6350"/>
                </a:cubicBezTo>
                <a:cubicBezTo>
                  <a:pt x="807232" y="6350"/>
                  <a:pt x="1038225" y="232723"/>
                  <a:pt x="1038225" y="511969"/>
                </a:cubicBezTo>
                <a:cubicBezTo>
                  <a:pt x="1038225" y="791214"/>
                  <a:pt x="807232" y="1017587"/>
                  <a:pt x="522287" y="1017587"/>
                </a:cubicBezTo>
                <a:cubicBezTo>
                  <a:pt x="237343" y="1017587"/>
                  <a:pt x="6350" y="791214"/>
                  <a:pt x="6350" y="51196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4368800"/>
            <a:ext cx="558800" cy="48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0700" y="4114800"/>
            <a:ext cx="889000" cy="73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921000" y="2717800"/>
            <a:ext cx="18669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426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  <a:p>
            <a:pPr>
              <a:lnSpc>
                <a:spcPts val="3100"/>
              </a:lnSpc>
              <a:tabLst>
                <a:tab pos="660400" algn="l"/>
              </a:tabLst>
            </a:pPr>
            <a:r>
              <a:rPr lang="en-US" altLang="zh-CN" sz="186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多种作业类型与</a:t>
            </a:r>
          </a:p>
          <a:p>
            <a:pPr>
              <a:lnSpc>
                <a:spcPts val="2700"/>
              </a:lnSpc>
              <a:tabLst>
                <a:tab pos="660400" algn="l"/>
              </a:tabLst>
            </a:pPr>
            <a:r>
              <a:rPr lang="en-US" altLang="zh-CN" sz="186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作业模式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97500" y="2717800"/>
            <a:ext cx="14224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426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57200" algn="l"/>
              </a:tabLst>
            </a:pPr>
            <a:r>
              <a:rPr lang="en-US" altLang="zh-CN" sz="186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资源动态平衡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0" y="2717800"/>
            <a:ext cx="16510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426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06400" algn="l"/>
              </a:tabLst>
            </a:pPr>
            <a:r>
              <a:rPr lang="en-US" altLang="zh-CN" sz="1867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框架与业务隔离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213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三大功能特性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026493" y="4793724"/>
            <a:ext cx="1920875" cy="1920875"/>
          </a:xfrm>
          <a:custGeom>
            <a:avLst/>
            <a:gdLst>
              <a:gd name="connsiteX0" fmla="*/ 0 w 1920875"/>
              <a:gd name="connsiteY0" fmla="*/ 960437 h 1920875"/>
              <a:gd name="connsiteX1" fmla="*/ 960437 w 1920875"/>
              <a:gd name="connsiteY1" fmla="*/ 0 h 1920875"/>
              <a:gd name="connsiteX2" fmla="*/ 1920875 w 1920875"/>
              <a:gd name="connsiteY2" fmla="*/ 960437 h 1920875"/>
              <a:gd name="connsiteX3" fmla="*/ 960437 w 1920875"/>
              <a:gd name="connsiteY3" fmla="*/ 1920876 h 1920875"/>
              <a:gd name="connsiteX4" fmla="*/ 0 w 1920875"/>
              <a:gd name="connsiteY4" fmla="*/ 960437 h 192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0875" h="1920875">
                <a:moveTo>
                  <a:pt x="0" y="960437"/>
                </a:moveTo>
                <a:cubicBezTo>
                  <a:pt x="0" y="430003"/>
                  <a:pt x="430001" y="0"/>
                  <a:pt x="960437" y="0"/>
                </a:cubicBezTo>
                <a:cubicBezTo>
                  <a:pt x="1490873" y="0"/>
                  <a:pt x="1920875" y="430003"/>
                  <a:pt x="1920875" y="960437"/>
                </a:cubicBezTo>
                <a:cubicBezTo>
                  <a:pt x="1920875" y="1490873"/>
                  <a:pt x="1490873" y="1920876"/>
                  <a:pt x="960437" y="1920876"/>
                </a:cubicBezTo>
                <a:cubicBezTo>
                  <a:pt x="430001" y="1920876"/>
                  <a:pt x="0" y="1490873"/>
                  <a:pt x="0" y="9604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71502" y="1025968"/>
            <a:ext cx="1920876" cy="1920875"/>
          </a:xfrm>
          <a:custGeom>
            <a:avLst/>
            <a:gdLst>
              <a:gd name="connsiteX0" fmla="*/ 0 w 1920876"/>
              <a:gd name="connsiteY0" fmla="*/ 960437 h 1920875"/>
              <a:gd name="connsiteX1" fmla="*/ 960437 w 1920876"/>
              <a:gd name="connsiteY1" fmla="*/ 0 h 1920875"/>
              <a:gd name="connsiteX2" fmla="*/ 1920876 w 1920876"/>
              <a:gd name="connsiteY2" fmla="*/ 960437 h 1920875"/>
              <a:gd name="connsiteX3" fmla="*/ 960437 w 1920876"/>
              <a:gd name="connsiteY3" fmla="*/ 1920875 h 1920875"/>
              <a:gd name="connsiteX4" fmla="*/ 0 w 1920876"/>
              <a:gd name="connsiteY4" fmla="*/ 960437 h 192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0876" h="1920875">
                <a:moveTo>
                  <a:pt x="0" y="960437"/>
                </a:moveTo>
                <a:cubicBezTo>
                  <a:pt x="0" y="430001"/>
                  <a:pt x="430003" y="0"/>
                  <a:pt x="960437" y="0"/>
                </a:cubicBezTo>
                <a:cubicBezTo>
                  <a:pt x="1490873" y="0"/>
                  <a:pt x="1920876" y="430001"/>
                  <a:pt x="1920876" y="960437"/>
                </a:cubicBezTo>
                <a:cubicBezTo>
                  <a:pt x="1920876" y="1490872"/>
                  <a:pt x="1490873" y="1920875"/>
                  <a:pt x="960437" y="1920875"/>
                </a:cubicBezTo>
                <a:cubicBezTo>
                  <a:pt x="430003" y="1920875"/>
                  <a:pt x="0" y="1490872"/>
                  <a:pt x="0" y="9604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4152" y="1025968"/>
            <a:ext cx="1919287" cy="1920875"/>
          </a:xfrm>
          <a:custGeom>
            <a:avLst/>
            <a:gdLst>
              <a:gd name="connsiteX0" fmla="*/ 0 w 1919287"/>
              <a:gd name="connsiteY0" fmla="*/ 960437 h 1920875"/>
              <a:gd name="connsiteX1" fmla="*/ 959643 w 1919287"/>
              <a:gd name="connsiteY1" fmla="*/ 0 h 1920875"/>
              <a:gd name="connsiteX2" fmla="*/ 1919287 w 1919287"/>
              <a:gd name="connsiteY2" fmla="*/ 960437 h 1920875"/>
              <a:gd name="connsiteX3" fmla="*/ 959643 w 1919287"/>
              <a:gd name="connsiteY3" fmla="*/ 1920875 h 1920875"/>
              <a:gd name="connsiteX4" fmla="*/ 0 w 1919287"/>
              <a:gd name="connsiteY4" fmla="*/ 960437 h 192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9287" h="1920875">
                <a:moveTo>
                  <a:pt x="0" y="960437"/>
                </a:moveTo>
                <a:cubicBezTo>
                  <a:pt x="0" y="430001"/>
                  <a:pt x="429647" y="0"/>
                  <a:pt x="959643" y="0"/>
                </a:cubicBezTo>
                <a:cubicBezTo>
                  <a:pt x="1489641" y="0"/>
                  <a:pt x="1919287" y="430001"/>
                  <a:pt x="1919287" y="960437"/>
                </a:cubicBezTo>
                <a:cubicBezTo>
                  <a:pt x="1919287" y="1490872"/>
                  <a:pt x="1489641" y="1920875"/>
                  <a:pt x="959643" y="1920875"/>
                </a:cubicBezTo>
                <a:cubicBezTo>
                  <a:pt x="429647" y="1920875"/>
                  <a:pt x="0" y="1490872"/>
                  <a:pt x="0" y="9604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7327" y="4800643"/>
            <a:ext cx="1919287" cy="1919287"/>
          </a:xfrm>
          <a:custGeom>
            <a:avLst/>
            <a:gdLst>
              <a:gd name="connsiteX0" fmla="*/ 959643 w 1919287"/>
              <a:gd name="connsiteY0" fmla="*/ 0 h 1919287"/>
              <a:gd name="connsiteX1" fmla="*/ 1919287 w 1919287"/>
              <a:gd name="connsiteY1" fmla="*/ 959644 h 1919287"/>
              <a:gd name="connsiteX2" fmla="*/ 959643 w 1919287"/>
              <a:gd name="connsiteY2" fmla="*/ 1919288 h 1919287"/>
              <a:gd name="connsiteX3" fmla="*/ 0 w 1919287"/>
              <a:gd name="connsiteY3" fmla="*/ 959644 h 1919287"/>
              <a:gd name="connsiteX4" fmla="*/ 959643 w 1919287"/>
              <a:gd name="connsiteY4" fmla="*/ 0 h 1919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9287" h="1919287">
                <a:moveTo>
                  <a:pt x="959643" y="0"/>
                </a:moveTo>
                <a:cubicBezTo>
                  <a:pt x="1489640" y="0"/>
                  <a:pt x="1919287" y="429647"/>
                  <a:pt x="1919287" y="959644"/>
                </a:cubicBezTo>
                <a:cubicBezTo>
                  <a:pt x="1919287" y="1489641"/>
                  <a:pt x="1489640" y="1919288"/>
                  <a:pt x="959643" y="1919288"/>
                </a:cubicBezTo>
                <a:cubicBezTo>
                  <a:pt x="429647" y="1919288"/>
                  <a:pt x="0" y="1489641"/>
                  <a:pt x="0" y="959644"/>
                </a:cubicBezTo>
                <a:cubicBezTo>
                  <a:pt x="0" y="429647"/>
                  <a:pt x="429647" y="0"/>
                  <a:pt x="95964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3477" y="1098993"/>
            <a:ext cx="444499" cy="376237"/>
          </a:xfrm>
          <a:custGeom>
            <a:avLst/>
            <a:gdLst>
              <a:gd name="connsiteX0" fmla="*/ 6350 w 444499"/>
              <a:gd name="connsiteY0" fmla="*/ 6350 h 376237"/>
              <a:gd name="connsiteX1" fmla="*/ 438150 w 444499"/>
              <a:gd name="connsiteY1" fmla="*/ 369887 h 376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499" h="376237">
                <a:moveTo>
                  <a:pt x="6350" y="6350"/>
                </a:moveTo>
                <a:lnTo>
                  <a:pt x="438150" y="36988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6439" y="1080471"/>
            <a:ext cx="1739899" cy="22224"/>
          </a:xfrm>
          <a:custGeom>
            <a:avLst/>
            <a:gdLst>
              <a:gd name="connsiteX0" fmla="*/ 6350 w 1739899"/>
              <a:gd name="connsiteY0" fmla="*/ 6350 h 22224"/>
              <a:gd name="connsiteX1" fmla="*/ 1733549 w 1739899"/>
              <a:gd name="connsiteY1" fmla="*/ 1270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39899" h="22224">
                <a:moveTo>
                  <a:pt x="6350" y="6350"/>
                </a:moveTo>
                <a:lnTo>
                  <a:pt x="1733549" y="127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01318" y="6236761"/>
            <a:ext cx="444499" cy="374649"/>
          </a:xfrm>
          <a:custGeom>
            <a:avLst/>
            <a:gdLst>
              <a:gd name="connsiteX0" fmla="*/ 6350 w 444499"/>
              <a:gd name="connsiteY0" fmla="*/ 6350 h 374649"/>
              <a:gd name="connsiteX1" fmla="*/ 438150 w 444499"/>
              <a:gd name="connsiteY1" fmla="*/ 368300 h 374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499" h="374649">
                <a:moveTo>
                  <a:pt x="6350" y="6350"/>
                </a:moveTo>
                <a:lnTo>
                  <a:pt x="438150" y="3683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3116" y="6595536"/>
            <a:ext cx="1741487" cy="22224"/>
          </a:xfrm>
          <a:custGeom>
            <a:avLst/>
            <a:gdLst>
              <a:gd name="connsiteX0" fmla="*/ 6350 w 1741487"/>
              <a:gd name="connsiteY0" fmla="*/ 6350 h 22224"/>
              <a:gd name="connsiteX1" fmla="*/ 1735137 w 1741487"/>
              <a:gd name="connsiteY1" fmla="*/ 1270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1487" h="22224">
                <a:moveTo>
                  <a:pt x="6350" y="6350"/>
                </a:moveTo>
                <a:lnTo>
                  <a:pt x="1735137" y="127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4914" y="6396082"/>
            <a:ext cx="512762" cy="373061"/>
          </a:xfrm>
          <a:custGeom>
            <a:avLst/>
            <a:gdLst>
              <a:gd name="connsiteX0" fmla="*/ 506412 w 512762"/>
              <a:gd name="connsiteY0" fmla="*/ 6350 h 373061"/>
              <a:gd name="connsiteX1" fmla="*/ 6350 w 512762"/>
              <a:gd name="connsiteY1" fmla="*/ 366712 h 373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762" h="373061">
                <a:moveTo>
                  <a:pt x="506412" y="6350"/>
                </a:moveTo>
                <a:lnTo>
                  <a:pt x="6350" y="366712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2002" y="6729456"/>
            <a:ext cx="1741486" cy="22224"/>
          </a:xfrm>
          <a:custGeom>
            <a:avLst/>
            <a:gdLst>
              <a:gd name="connsiteX0" fmla="*/ 6350 w 1741486"/>
              <a:gd name="connsiteY0" fmla="*/ 6350 h 22224"/>
              <a:gd name="connsiteX1" fmla="*/ 1735136 w 1741486"/>
              <a:gd name="connsiteY1" fmla="*/ 1270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1486" h="22224">
                <a:moveTo>
                  <a:pt x="6350" y="6350"/>
                </a:moveTo>
                <a:lnTo>
                  <a:pt x="1735136" y="127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70139" y="1219643"/>
            <a:ext cx="512761" cy="371474"/>
          </a:xfrm>
          <a:custGeom>
            <a:avLst/>
            <a:gdLst>
              <a:gd name="connsiteX0" fmla="*/ 506411 w 512761"/>
              <a:gd name="connsiteY0" fmla="*/ 6350 h 371474"/>
              <a:gd name="connsiteX1" fmla="*/ 6350 w 512761"/>
              <a:gd name="connsiteY1" fmla="*/ 365125 h 371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761" h="371474">
                <a:moveTo>
                  <a:pt x="506411" y="6350"/>
                </a:moveTo>
                <a:lnTo>
                  <a:pt x="6350" y="3651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13050" y="1245043"/>
            <a:ext cx="1741487" cy="22224"/>
          </a:xfrm>
          <a:custGeom>
            <a:avLst/>
            <a:gdLst>
              <a:gd name="connsiteX0" fmla="*/ 6350 w 1741487"/>
              <a:gd name="connsiteY0" fmla="*/ 6350 h 22224"/>
              <a:gd name="connsiteX1" fmla="*/ 1735138 w 1741487"/>
              <a:gd name="connsiteY1" fmla="*/ 1270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1487" h="22224">
                <a:moveTo>
                  <a:pt x="6350" y="6350"/>
                </a:moveTo>
                <a:lnTo>
                  <a:pt x="1735138" y="127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6277" y="6678657"/>
            <a:ext cx="107949" cy="107949"/>
          </a:xfrm>
          <a:custGeom>
            <a:avLst/>
            <a:gdLst>
              <a:gd name="connsiteX0" fmla="*/ 0 w 107949"/>
              <a:gd name="connsiteY0" fmla="*/ 53974 h 107949"/>
              <a:gd name="connsiteX1" fmla="*/ 53974 w 107949"/>
              <a:gd name="connsiteY1" fmla="*/ 107949 h 107949"/>
              <a:gd name="connsiteX2" fmla="*/ 107949 w 107949"/>
              <a:gd name="connsiteY2" fmla="*/ 53974 h 107949"/>
              <a:gd name="connsiteX3" fmla="*/ 53974 w 107949"/>
              <a:gd name="connsiteY3" fmla="*/ 0 h 107949"/>
              <a:gd name="connsiteX4" fmla="*/ 0 w 107949"/>
              <a:gd name="connsiteY4" fmla="*/ 53974 h 107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49" h="107949">
                <a:moveTo>
                  <a:pt x="0" y="53974"/>
                </a:moveTo>
                <a:cubicBezTo>
                  <a:pt x="0" y="83784"/>
                  <a:pt x="24165" y="107949"/>
                  <a:pt x="53974" y="107949"/>
                </a:cubicBezTo>
                <a:cubicBezTo>
                  <a:pt x="83784" y="107949"/>
                  <a:pt x="107949" y="83784"/>
                  <a:pt x="107949" y="53974"/>
                </a:cubicBezTo>
                <a:cubicBezTo>
                  <a:pt x="107949" y="24165"/>
                  <a:pt x="83784" y="0"/>
                  <a:pt x="53974" y="0"/>
                </a:cubicBezTo>
                <a:cubicBezTo>
                  <a:pt x="24165" y="0"/>
                  <a:pt x="0" y="24165"/>
                  <a:pt x="0" y="5397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84689" y="1197418"/>
            <a:ext cx="107950" cy="107950"/>
          </a:xfrm>
          <a:custGeom>
            <a:avLst/>
            <a:gdLst>
              <a:gd name="connsiteX0" fmla="*/ 0 w 107950"/>
              <a:gd name="connsiteY0" fmla="*/ 53975 h 107950"/>
              <a:gd name="connsiteX1" fmla="*/ 53975 w 107950"/>
              <a:gd name="connsiteY1" fmla="*/ 107950 h 107950"/>
              <a:gd name="connsiteX2" fmla="*/ 107950 w 107950"/>
              <a:gd name="connsiteY2" fmla="*/ 53975 h 107950"/>
              <a:gd name="connsiteX3" fmla="*/ 53975 w 107950"/>
              <a:gd name="connsiteY3" fmla="*/ 0 h 107950"/>
              <a:gd name="connsiteX4" fmla="*/ 0 w 107950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" h="107950">
                <a:moveTo>
                  <a:pt x="0" y="53975"/>
                </a:moveTo>
                <a:cubicBezTo>
                  <a:pt x="0" y="83783"/>
                  <a:pt x="24165" y="107950"/>
                  <a:pt x="53975" y="107950"/>
                </a:cubicBezTo>
                <a:cubicBezTo>
                  <a:pt x="83784" y="107950"/>
                  <a:pt x="107950" y="83783"/>
                  <a:pt x="107950" y="53975"/>
                </a:cubicBezTo>
                <a:cubicBezTo>
                  <a:pt x="107950" y="24165"/>
                  <a:pt x="83784" y="0"/>
                  <a:pt x="53975" y="0"/>
                </a:cubicBezTo>
                <a:cubicBezTo>
                  <a:pt x="24165" y="0"/>
                  <a:pt x="0" y="24165"/>
                  <a:pt x="0" y="5397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25392" y="6544736"/>
            <a:ext cx="107950" cy="107950"/>
          </a:xfrm>
          <a:custGeom>
            <a:avLst/>
            <a:gdLst>
              <a:gd name="connsiteX0" fmla="*/ 0 w 107950"/>
              <a:gd name="connsiteY0" fmla="*/ 53975 h 107950"/>
              <a:gd name="connsiteX1" fmla="*/ 53975 w 107950"/>
              <a:gd name="connsiteY1" fmla="*/ 107950 h 107950"/>
              <a:gd name="connsiteX2" fmla="*/ 107950 w 107950"/>
              <a:gd name="connsiteY2" fmla="*/ 53975 h 107950"/>
              <a:gd name="connsiteX3" fmla="*/ 53975 w 107950"/>
              <a:gd name="connsiteY3" fmla="*/ 0 h 107950"/>
              <a:gd name="connsiteX4" fmla="*/ 0 w 107950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50" h="107950">
                <a:moveTo>
                  <a:pt x="0" y="53975"/>
                </a:moveTo>
                <a:cubicBezTo>
                  <a:pt x="0" y="83784"/>
                  <a:pt x="24165" y="107950"/>
                  <a:pt x="53975" y="107950"/>
                </a:cubicBezTo>
                <a:cubicBezTo>
                  <a:pt x="83784" y="107950"/>
                  <a:pt x="107950" y="83784"/>
                  <a:pt x="107950" y="53975"/>
                </a:cubicBezTo>
                <a:cubicBezTo>
                  <a:pt x="107950" y="24165"/>
                  <a:pt x="83784" y="0"/>
                  <a:pt x="53975" y="0"/>
                </a:cubicBezTo>
                <a:cubicBezTo>
                  <a:pt x="24165" y="0"/>
                  <a:pt x="0" y="24165"/>
                  <a:pt x="0" y="5397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3737" y="3211218"/>
            <a:ext cx="6890512" cy="22224"/>
          </a:xfrm>
          <a:custGeom>
            <a:avLst/>
            <a:gdLst>
              <a:gd name="connsiteX0" fmla="*/ 6350 w 6890512"/>
              <a:gd name="connsiteY0" fmla="*/ 7570 h 22224"/>
              <a:gd name="connsiteX1" fmla="*/ 6884162 w 6890512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90512" h="22224">
                <a:moveTo>
                  <a:pt x="6350" y="7570"/>
                </a:moveTo>
                <a:lnTo>
                  <a:pt x="688416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159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0100" y="1447800"/>
            <a:ext cx="8890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6000" y="1371600"/>
            <a:ext cx="1168400" cy="1181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90900" y="5410200"/>
            <a:ext cx="889000" cy="81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31100" y="5359400"/>
            <a:ext cx="965200" cy="67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63600" y="1524000"/>
            <a:ext cx="1346200" cy="439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Shell作业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消息作业*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3276600"/>
            <a:ext cx="1397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1536700"/>
            <a:ext cx="7416800" cy="474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54700" algn="l"/>
                <a:tab pos="589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JAVA作业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854700" algn="l"/>
                <a:tab pos="5892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完美兼容现有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PHP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的作业，可无缝迁移，成本最低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800"/>
              </a:lnSpc>
              <a:tabLst>
                <a:tab pos="5854700" algn="l"/>
                <a:tab pos="5892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提供多种业务开发模式，满足不同的业务需求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900"/>
              </a:lnSpc>
              <a:tabLst>
                <a:tab pos="5854700" algn="l"/>
                <a:tab pos="5892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多种业务运行模式，即可分布式管理也可本地管理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900"/>
              </a:lnSpc>
              <a:tabLst>
                <a:tab pos="5854700" algn="l"/>
                <a:tab pos="5892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通过异步消息实现业务编排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*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854700" algn="l"/>
                <a:tab pos="5892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分布式与本</a:t>
            </a:r>
          </a:p>
          <a:p>
            <a:pPr>
              <a:lnSpc>
                <a:spcPts val="2800"/>
              </a:lnSpc>
              <a:tabLst>
                <a:tab pos="5854700" algn="l"/>
                <a:tab pos="5892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地作业模式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266700"/>
            <a:ext cx="213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多种作业类型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7157" y="1151872"/>
            <a:ext cx="2444705" cy="2444705"/>
          </a:xfrm>
          <a:custGeom>
            <a:avLst/>
            <a:gdLst>
              <a:gd name="connsiteX0" fmla="*/ 0 w 2444705"/>
              <a:gd name="connsiteY0" fmla="*/ 1236744 h 2444705"/>
              <a:gd name="connsiteX1" fmla="*/ 1207961 w 2444705"/>
              <a:gd name="connsiteY1" fmla="*/ 0 h 2444705"/>
              <a:gd name="connsiteX2" fmla="*/ 2444705 w 2444705"/>
              <a:gd name="connsiteY2" fmla="*/ 1207960 h 2444705"/>
              <a:gd name="connsiteX3" fmla="*/ 1236743 w 2444705"/>
              <a:gd name="connsiteY3" fmla="*/ 2444705 h 2444705"/>
              <a:gd name="connsiteX4" fmla="*/ 0 w 2444705"/>
              <a:gd name="connsiteY4" fmla="*/ 1236744 h 2444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44705" h="2444705">
                <a:moveTo>
                  <a:pt x="0" y="1236744"/>
                </a:moveTo>
                <a:lnTo>
                  <a:pt x="1207961" y="0"/>
                </a:lnTo>
                <a:lnTo>
                  <a:pt x="2444705" y="1207960"/>
                </a:lnTo>
                <a:lnTo>
                  <a:pt x="1236743" y="2444705"/>
                </a:lnTo>
                <a:lnTo>
                  <a:pt x="0" y="123674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1002" y="2394069"/>
            <a:ext cx="1446212" cy="22224"/>
          </a:xfrm>
          <a:custGeom>
            <a:avLst/>
            <a:gdLst>
              <a:gd name="connsiteX0" fmla="*/ 6350 w 1446212"/>
              <a:gd name="connsiteY0" fmla="*/ 6350 h 22224"/>
              <a:gd name="connsiteX1" fmla="*/ 1439862 w 1446212"/>
              <a:gd name="connsiteY1" fmla="*/ 6351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6212" h="22224">
                <a:moveTo>
                  <a:pt x="6350" y="6350"/>
                </a:moveTo>
                <a:lnTo>
                  <a:pt x="1439862" y="63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28223" y="1179188"/>
            <a:ext cx="2442460" cy="2442460"/>
          </a:xfrm>
          <a:custGeom>
            <a:avLst/>
            <a:gdLst>
              <a:gd name="connsiteX0" fmla="*/ 0 w 2442460"/>
              <a:gd name="connsiteY0" fmla="*/ 1235608 h 2442460"/>
              <a:gd name="connsiteX1" fmla="*/ 1206850 w 2442460"/>
              <a:gd name="connsiteY1" fmla="*/ 0 h 2442460"/>
              <a:gd name="connsiteX2" fmla="*/ 2442460 w 2442460"/>
              <a:gd name="connsiteY2" fmla="*/ 1206851 h 2442460"/>
              <a:gd name="connsiteX3" fmla="*/ 1235608 w 2442460"/>
              <a:gd name="connsiteY3" fmla="*/ 2442460 h 2442460"/>
              <a:gd name="connsiteX4" fmla="*/ 0 w 2442460"/>
              <a:gd name="connsiteY4" fmla="*/ 1235608 h 2442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42460" h="2442460">
                <a:moveTo>
                  <a:pt x="0" y="1235608"/>
                </a:moveTo>
                <a:lnTo>
                  <a:pt x="1206850" y="0"/>
                </a:lnTo>
                <a:lnTo>
                  <a:pt x="2442460" y="1206851"/>
                </a:lnTo>
                <a:lnTo>
                  <a:pt x="1235608" y="2442460"/>
                </a:lnTo>
                <a:lnTo>
                  <a:pt x="0" y="123560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1740" y="2419469"/>
            <a:ext cx="1446210" cy="22224"/>
          </a:xfrm>
          <a:custGeom>
            <a:avLst/>
            <a:gdLst>
              <a:gd name="connsiteX0" fmla="*/ 6350 w 1446210"/>
              <a:gd name="connsiteY0" fmla="*/ 6350 h 22224"/>
              <a:gd name="connsiteX1" fmla="*/ 1439860 w 1446210"/>
              <a:gd name="connsiteY1" fmla="*/ 6351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6210" h="22224">
                <a:moveTo>
                  <a:pt x="6350" y="6350"/>
                </a:moveTo>
                <a:lnTo>
                  <a:pt x="1439860" y="63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3925" y="1845624"/>
            <a:ext cx="519583" cy="1034976"/>
          </a:xfrm>
          <a:custGeom>
            <a:avLst/>
            <a:gdLst>
              <a:gd name="connsiteX0" fmla="*/ 519583 w 519583"/>
              <a:gd name="connsiteY0" fmla="*/ 515094 h 1034976"/>
              <a:gd name="connsiteX1" fmla="*/ 0 w 519583"/>
              <a:gd name="connsiteY1" fmla="*/ 1034976 h 1034976"/>
              <a:gd name="connsiteX2" fmla="*/ 556 w 519583"/>
              <a:gd name="connsiteY2" fmla="*/ 897676 h 1034976"/>
              <a:gd name="connsiteX3" fmla="*/ 382879 w 519583"/>
              <a:gd name="connsiteY3" fmla="*/ 515133 h 1034976"/>
              <a:gd name="connsiteX4" fmla="*/ 3642 w 519583"/>
              <a:gd name="connsiteY4" fmla="*/ 136113 h 1034976"/>
              <a:gd name="connsiteX5" fmla="*/ 4193 w 519583"/>
              <a:gd name="connsiteY5" fmla="*/ 0 h 1034976"/>
              <a:gd name="connsiteX6" fmla="*/ 519583 w 519583"/>
              <a:gd name="connsiteY6" fmla="*/ 515094 h 1034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9583" h="1034976">
                <a:moveTo>
                  <a:pt x="519583" y="515094"/>
                </a:moveTo>
                <a:lnTo>
                  <a:pt x="0" y="1034976"/>
                </a:lnTo>
                <a:lnTo>
                  <a:pt x="556" y="897676"/>
                </a:lnTo>
                <a:lnTo>
                  <a:pt x="382879" y="515133"/>
                </a:lnTo>
                <a:lnTo>
                  <a:pt x="3642" y="136113"/>
                </a:lnTo>
                <a:lnTo>
                  <a:pt x="4193" y="0"/>
                </a:lnTo>
                <a:lnTo>
                  <a:pt x="519583" y="5150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57825" y="1845624"/>
            <a:ext cx="519582" cy="1034976"/>
          </a:xfrm>
          <a:custGeom>
            <a:avLst/>
            <a:gdLst>
              <a:gd name="connsiteX0" fmla="*/ 519582 w 519582"/>
              <a:gd name="connsiteY0" fmla="*/ 515094 h 1034976"/>
              <a:gd name="connsiteX1" fmla="*/ 0 w 519582"/>
              <a:gd name="connsiteY1" fmla="*/ 1034976 h 1034976"/>
              <a:gd name="connsiteX2" fmla="*/ 556 w 519582"/>
              <a:gd name="connsiteY2" fmla="*/ 897676 h 1034976"/>
              <a:gd name="connsiteX3" fmla="*/ 382879 w 519582"/>
              <a:gd name="connsiteY3" fmla="*/ 515133 h 1034976"/>
              <a:gd name="connsiteX4" fmla="*/ 3642 w 519582"/>
              <a:gd name="connsiteY4" fmla="*/ 136113 h 1034976"/>
              <a:gd name="connsiteX5" fmla="*/ 4193 w 519582"/>
              <a:gd name="connsiteY5" fmla="*/ 0 h 1034976"/>
              <a:gd name="connsiteX6" fmla="*/ 519582 w 519582"/>
              <a:gd name="connsiteY6" fmla="*/ 515094 h 1034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9582" h="1034976">
                <a:moveTo>
                  <a:pt x="519582" y="515094"/>
                </a:moveTo>
                <a:lnTo>
                  <a:pt x="0" y="1034976"/>
                </a:lnTo>
                <a:lnTo>
                  <a:pt x="556" y="897676"/>
                </a:lnTo>
                <a:lnTo>
                  <a:pt x="382879" y="515133"/>
                </a:lnTo>
                <a:lnTo>
                  <a:pt x="3642" y="136113"/>
                </a:lnTo>
                <a:lnTo>
                  <a:pt x="4193" y="0"/>
                </a:lnTo>
                <a:lnTo>
                  <a:pt x="519582" y="5150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7198" y="1692220"/>
            <a:ext cx="678433" cy="586458"/>
          </a:xfrm>
          <a:custGeom>
            <a:avLst/>
            <a:gdLst>
              <a:gd name="connsiteX0" fmla="*/ 6350 w 678433"/>
              <a:gd name="connsiteY0" fmla="*/ 293229 h 586458"/>
              <a:gd name="connsiteX1" fmla="*/ 339216 w 678433"/>
              <a:gd name="connsiteY1" fmla="*/ 6350 h 586458"/>
              <a:gd name="connsiteX2" fmla="*/ 672083 w 678433"/>
              <a:gd name="connsiteY2" fmla="*/ 293229 h 586458"/>
              <a:gd name="connsiteX3" fmla="*/ 339216 w 678433"/>
              <a:gd name="connsiteY3" fmla="*/ 580108 h 586458"/>
              <a:gd name="connsiteX4" fmla="*/ 6350 w 678433"/>
              <a:gd name="connsiteY4" fmla="*/ 293229 h 586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433" h="586458">
                <a:moveTo>
                  <a:pt x="6350" y="293229"/>
                </a:moveTo>
                <a:cubicBezTo>
                  <a:pt x="6350" y="134790"/>
                  <a:pt x="155379" y="6350"/>
                  <a:pt x="339216" y="6350"/>
                </a:cubicBezTo>
                <a:cubicBezTo>
                  <a:pt x="523054" y="6350"/>
                  <a:pt x="672083" y="134790"/>
                  <a:pt x="672083" y="293229"/>
                </a:cubicBezTo>
                <a:cubicBezTo>
                  <a:pt x="672083" y="451667"/>
                  <a:pt x="523054" y="580108"/>
                  <a:pt x="339216" y="580108"/>
                </a:cubicBezTo>
                <a:cubicBezTo>
                  <a:pt x="155379" y="580108"/>
                  <a:pt x="6350" y="451667"/>
                  <a:pt x="6350" y="2932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0710" y="1881827"/>
            <a:ext cx="100690" cy="210365"/>
          </a:xfrm>
          <a:custGeom>
            <a:avLst/>
            <a:gdLst>
              <a:gd name="connsiteX0" fmla="*/ 86132 w 100690"/>
              <a:gd name="connsiteY0" fmla="*/ 39573 h 210365"/>
              <a:gd name="connsiteX1" fmla="*/ 50952 w 100690"/>
              <a:gd name="connsiteY1" fmla="*/ 9372 h 210365"/>
              <a:gd name="connsiteX2" fmla="*/ 0 w 100690"/>
              <a:gd name="connsiteY2" fmla="*/ 54152 h 210365"/>
              <a:gd name="connsiteX3" fmla="*/ 0 w 100690"/>
              <a:gd name="connsiteY3" fmla="*/ 210365 h 210365"/>
              <a:gd name="connsiteX4" fmla="*/ 100690 w 100690"/>
              <a:gd name="connsiteY4" fmla="*/ 210365 h 210365"/>
              <a:gd name="connsiteX5" fmla="*/ 100690 w 100690"/>
              <a:gd name="connsiteY5" fmla="*/ 0 h 210365"/>
              <a:gd name="connsiteX6" fmla="*/ 86132 w 100690"/>
              <a:gd name="connsiteY6" fmla="*/ 39573 h 210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0690" h="210365">
                <a:moveTo>
                  <a:pt x="86132" y="39573"/>
                </a:moveTo>
                <a:lnTo>
                  <a:pt x="50952" y="9372"/>
                </a:lnTo>
                <a:lnTo>
                  <a:pt x="0" y="54152"/>
                </a:lnTo>
                <a:lnTo>
                  <a:pt x="0" y="210365"/>
                </a:lnTo>
                <a:lnTo>
                  <a:pt x="100690" y="210365"/>
                </a:lnTo>
                <a:lnTo>
                  <a:pt x="100690" y="0"/>
                </a:lnTo>
                <a:lnTo>
                  <a:pt x="86132" y="3957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6971" y="1953685"/>
            <a:ext cx="100690" cy="138508"/>
          </a:xfrm>
          <a:custGeom>
            <a:avLst/>
            <a:gdLst>
              <a:gd name="connsiteX0" fmla="*/ 31646 w 100690"/>
              <a:gd name="connsiteY0" fmla="*/ 22259 h 138508"/>
              <a:gd name="connsiteX1" fmla="*/ 0 w 100690"/>
              <a:gd name="connsiteY1" fmla="*/ 4946 h 138508"/>
              <a:gd name="connsiteX2" fmla="*/ 0 w 100690"/>
              <a:gd name="connsiteY2" fmla="*/ 138508 h 138508"/>
              <a:gd name="connsiteX3" fmla="*/ 100690 w 100690"/>
              <a:gd name="connsiteY3" fmla="*/ 138508 h 138508"/>
              <a:gd name="connsiteX4" fmla="*/ 100690 w 100690"/>
              <a:gd name="connsiteY4" fmla="*/ 0 h 138508"/>
              <a:gd name="connsiteX5" fmla="*/ 74799 w 100690"/>
              <a:gd name="connsiteY5" fmla="*/ 19786 h 138508"/>
              <a:gd name="connsiteX6" fmla="*/ 48906 w 100690"/>
              <a:gd name="connsiteY6" fmla="*/ 27207 h 138508"/>
              <a:gd name="connsiteX7" fmla="*/ 31646 w 100690"/>
              <a:gd name="connsiteY7" fmla="*/ 22259 h 138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0690" h="138508">
                <a:moveTo>
                  <a:pt x="31646" y="22259"/>
                </a:moveTo>
                <a:cubicBezTo>
                  <a:pt x="0" y="4946"/>
                  <a:pt x="0" y="4946"/>
                  <a:pt x="0" y="4946"/>
                </a:cubicBezTo>
                <a:cubicBezTo>
                  <a:pt x="0" y="138508"/>
                  <a:pt x="0" y="138508"/>
                  <a:pt x="0" y="138508"/>
                </a:cubicBezTo>
                <a:cubicBezTo>
                  <a:pt x="100690" y="138508"/>
                  <a:pt x="100690" y="138508"/>
                  <a:pt x="100690" y="138508"/>
                </a:cubicBezTo>
                <a:cubicBezTo>
                  <a:pt x="100690" y="0"/>
                  <a:pt x="100690" y="0"/>
                  <a:pt x="100690" y="0"/>
                </a:cubicBezTo>
                <a:cubicBezTo>
                  <a:pt x="74799" y="19786"/>
                  <a:pt x="74799" y="19786"/>
                  <a:pt x="74799" y="19786"/>
                </a:cubicBezTo>
                <a:cubicBezTo>
                  <a:pt x="69045" y="24733"/>
                  <a:pt x="60414" y="27207"/>
                  <a:pt x="48906" y="27207"/>
                </a:cubicBezTo>
                <a:cubicBezTo>
                  <a:pt x="43153" y="27207"/>
                  <a:pt x="37399" y="27207"/>
                  <a:pt x="31646" y="222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3231" y="1933897"/>
            <a:ext cx="100690" cy="158295"/>
          </a:xfrm>
          <a:custGeom>
            <a:avLst/>
            <a:gdLst>
              <a:gd name="connsiteX0" fmla="*/ 100690 w 100690"/>
              <a:gd name="connsiteY0" fmla="*/ 14579 h 158295"/>
              <a:gd name="connsiteX1" fmla="*/ 77641 w 100690"/>
              <a:gd name="connsiteY1" fmla="*/ 0 h 158295"/>
              <a:gd name="connsiteX2" fmla="*/ 0 w 100690"/>
              <a:gd name="connsiteY2" fmla="*/ 57278 h 158295"/>
              <a:gd name="connsiteX3" fmla="*/ 0 w 100690"/>
              <a:gd name="connsiteY3" fmla="*/ 158295 h 158295"/>
              <a:gd name="connsiteX4" fmla="*/ 100690 w 100690"/>
              <a:gd name="connsiteY4" fmla="*/ 158295 h 158295"/>
              <a:gd name="connsiteX5" fmla="*/ 100690 w 100690"/>
              <a:gd name="connsiteY5" fmla="*/ 14579 h 158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00690" h="158295">
                <a:moveTo>
                  <a:pt x="100690" y="14579"/>
                </a:moveTo>
                <a:lnTo>
                  <a:pt x="77641" y="0"/>
                </a:lnTo>
                <a:lnTo>
                  <a:pt x="0" y="57278"/>
                </a:lnTo>
                <a:lnTo>
                  <a:pt x="0" y="158295"/>
                </a:lnTo>
                <a:lnTo>
                  <a:pt x="100690" y="158295"/>
                </a:lnTo>
                <a:lnTo>
                  <a:pt x="100690" y="145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3231" y="2115103"/>
            <a:ext cx="348169" cy="32284"/>
          </a:xfrm>
          <a:custGeom>
            <a:avLst/>
            <a:gdLst>
              <a:gd name="connsiteX0" fmla="*/ 0 w 348169"/>
              <a:gd name="connsiteY0" fmla="*/ 16142 h 32284"/>
              <a:gd name="connsiteX1" fmla="*/ 348169 w 348169"/>
              <a:gd name="connsiteY1" fmla="*/ 16142 h 32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8169" h="32284">
                <a:moveTo>
                  <a:pt x="0" y="16142"/>
                </a:moveTo>
                <a:lnTo>
                  <a:pt x="348169" y="16142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8973" y="1819342"/>
            <a:ext cx="338789" cy="146840"/>
          </a:xfrm>
          <a:custGeom>
            <a:avLst/>
            <a:gdLst>
              <a:gd name="connsiteX0" fmla="*/ 20097 w 338789"/>
              <a:gd name="connsiteY0" fmla="*/ 131907 h 146840"/>
              <a:gd name="connsiteX1" fmla="*/ 68906 w 338789"/>
              <a:gd name="connsiteY1" fmla="*/ 94574 h 146840"/>
              <a:gd name="connsiteX2" fmla="*/ 160780 w 338789"/>
              <a:gd name="connsiteY2" fmla="*/ 144350 h 146840"/>
              <a:gd name="connsiteX3" fmla="*/ 166523 w 338789"/>
              <a:gd name="connsiteY3" fmla="*/ 146840 h 146840"/>
              <a:gd name="connsiteX4" fmla="*/ 178007 w 338789"/>
              <a:gd name="connsiteY4" fmla="*/ 144350 h 146840"/>
              <a:gd name="connsiteX5" fmla="*/ 295722 w 338789"/>
              <a:gd name="connsiteY5" fmla="*/ 49776 h 146840"/>
              <a:gd name="connsiteX6" fmla="*/ 315819 w 338789"/>
              <a:gd name="connsiteY6" fmla="*/ 69686 h 146840"/>
              <a:gd name="connsiteX7" fmla="*/ 338789 w 338789"/>
              <a:gd name="connsiteY7" fmla="*/ 0 h 146840"/>
              <a:gd name="connsiteX8" fmla="*/ 258398 w 338789"/>
              <a:gd name="connsiteY8" fmla="*/ 17421 h 146840"/>
              <a:gd name="connsiteX9" fmla="*/ 272753 w 338789"/>
              <a:gd name="connsiteY9" fmla="*/ 32354 h 146840"/>
              <a:gd name="connsiteX10" fmla="*/ 166523 w 338789"/>
              <a:gd name="connsiteY10" fmla="*/ 119462 h 146840"/>
              <a:gd name="connsiteX11" fmla="*/ 74649 w 338789"/>
              <a:gd name="connsiteY11" fmla="*/ 67197 h 146840"/>
              <a:gd name="connsiteX12" fmla="*/ 57422 w 338789"/>
              <a:gd name="connsiteY12" fmla="*/ 69686 h 146840"/>
              <a:gd name="connsiteX13" fmla="*/ 0 w 338789"/>
              <a:gd name="connsiteY13" fmla="*/ 111996 h 146840"/>
              <a:gd name="connsiteX14" fmla="*/ 0 w 338789"/>
              <a:gd name="connsiteY14" fmla="*/ 129418 h 146840"/>
              <a:gd name="connsiteX15" fmla="*/ 20097 w 338789"/>
              <a:gd name="connsiteY15" fmla="*/ 131907 h 146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38789" h="146840">
                <a:moveTo>
                  <a:pt x="20097" y="131907"/>
                </a:moveTo>
                <a:cubicBezTo>
                  <a:pt x="68906" y="94574"/>
                  <a:pt x="68906" y="94574"/>
                  <a:pt x="68906" y="94574"/>
                </a:cubicBezTo>
                <a:cubicBezTo>
                  <a:pt x="160780" y="144350"/>
                  <a:pt x="160780" y="144350"/>
                  <a:pt x="160780" y="144350"/>
                </a:cubicBezTo>
                <a:cubicBezTo>
                  <a:pt x="163652" y="146840"/>
                  <a:pt x="166523" y="146840"/>
                  <a:pt x="166523" y="146840"/>
                </a:cubicBezTo>
                <a:cubicBezTo>
                  <a:pt x="172265" y="146840"/>
                  <a:pt x="175136" y="146840"/>
                  <a:pt x="178007" y="144350"/>
                </a:cubicBezTo>
                <a:cubicBezTo>
                  <a:pt x="295722" y="49776"/>
                  <a:pt x="295722" y="49776"/>
                  <a:pt x="295722" y="49776"/>
                </a:cubicBezTo>
                <a:cubicBezTo>
                  <a:pt x="315819" y="69686"/>
                  <a:pt x="315819" y="69686"/>
                  <a:pt x="315819" y="69686"/>
                </a:cubicBezTo>
                <a:cubicBezTo>
                  <a:pt x="338789" y="0"/>
                  <a:pt x="338789" y="0"/>
                  <a:pt x="338789" y="0"/>
                </a:cubicBezTo>
                <a:cubicBezTo>
                  <a:pt x="258398" y="17421"/>
                  <a:pt x="258398" y="17421"/>
                  <a:pt x="258398" y="17421"/>
                </a:cubicBezTo>
                <a:cubicBezTo>
                  <a:pt x="272753" y="32354"/>
                  <a:pt x="272753" y="32354"/>
                  <a:pt x="272753" y="32354"/>
                </a:cubicBezTo>
                <a:cubicBezTo>
                  <a:pt x="166523" y="119462"/>
                  <a:pt x="166523" y="119462"/>
                  <a:pt x="166523" y="119462"/>
                </a:cubicBezTo>
                <a:cubicBezTo>
                  <a:pt x="74649" y="67197"/>
                  <a:pt x="74649" y="67197"/>
                  <a:pt x="74649" y="67197"/>
                </a:cubicBezTo>
                <a:cubicBezTo>
                  <a:pt x="68906" y="64709"/>
                  <a:pt x="63164" y="64709"/>
                  <a:pt x="57422" y="69686"/>
                </a:cubicBezTo>
                <a:cubicBezTo>
                  <a:pt x="0" y="111996"/>
                  <a:pt x="0" y="111996"/>
                  <a:pt x="0" y="111996"/>
                </a:cubicBezTo>
                <a:cubicBezTo>
                  <a:pt x="-5741" y="116974"/>
                  <a:pt x="-5741" y="124441"/>
                  <a:pt x="0" y="129418"/>
                </a:cubicBezTo>
                <a:cubicBezTo>
                  <a:pt x="2871" y="134395"/>
                  <a:pt x="14356" y="136884"/>
                  <a:pt x="20097" y="1319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371600"/>
            <a:ext cx="1219200" cy="123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914400"/>
            <a:ext cx="5499100" cy="280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38200" y="2451100"/>
            <a:ext cx="1219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人工指定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运行节点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03700" y="2476500"/>
            <a:ext cx="1219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系统自动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平衡负载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资源利用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4699000"/>
            <a:ext cx="3454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灵活的运维配置与部署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高效资源利用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简便的管理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778001"/>
            <a:ext cx="3635480" cy="2723444"/>
          </a:xfrm>
          <a:custGeom>
            <a:avLst/>
            <a:gdLst>
              <a:gd name="connsiteX0" fmla="*/ 0 w 3635480"/>
              <a:gd name="connsiteY0" fmla="*/ 0 h 2723444"/>
              <a:gd name="connsiteX1" fmla="*/ 3635480 w 3635480"/>
              <a:gd name="connsiteY1" fmla="*/ 0 h 2723444"/>
              <a:gd name="connsiteX2" fmla="*/ 3635480 w 3635480"/>
              <a:gd name="connsiteY2" fmla="*/ 2723443 h 2723444"/>
              <a:gd name="connsiteX3" fmla="*/ 0 w 3635480"/>
              <a:gd name="connsiteY3" fmla="*/ 2723443 h 2723444"/>
              <a:gd name="connsiteX4" fmla="*/ 0 w 3635480"/>
              <a:gd name="connsiteY4" fmla="*/ 0 h 2723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35480" h="2723444">
                <a:moveTo>
                  <a:pt x="0" y="0"/>
                </a:moveTo>
                <a:lnTo>
                  <a:pt x="3635480" y="0"/>
                </a:lnTo>
                <a:lnTo>
                  <a:pt x="3635480" y="2723443"/>
                </a:lnTo>
                <a:lnTo>
                  <a:pt x="0" y="272344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5562" y="1749779"/>
            <a:ext cx="3657799" cy="2730649"/>
          </a:xfrm>
          <a:custGeom>
            <a:avLst/>
            <a:gdLst>
              <a:gd name="connsiteX0" fmla="*/ 0 w 3657799"/>
              <a:gd name="connsiteY0" fmla="*/ 0 h 2730649"/>
              <a:gd name="connsiteX1" fmla="*/ 3657799 w 3657799"/>
              <a:gd name="connsiteY1" fmla="*/ 0 h 2730649"/>
              <a:gd name="connsiteX2" fmla="*/ 3657799 w 3657799"/>
              <a:gd name="connsiteY2" fmla="*/ 2730649 h 2730649"/>
              <a:gd name="connsiteX3" fmla="*/ 0 w 3657799"/>
              <a:gd name="connsiteY3" fmla="*/ 2730649 h 2730649"/>
              <a:gd name="connsiteX4" fmla="*/ 0 w 3657799"/>
              <a:gd name="connsiteY4" fmla="*/ 0 h 2730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799" h="2730649">
                <a:moveTo>
                  <a:pt x="0" y="0"/>
                </a:moveTo>
                <a:lnTo>
                  <a:pt x="3657799" y="0"/>
                </a:lnTo>
                <a:lnTo>
                  <a:pt x="3657799" y="2730649"/>
                </a:lnTo>
                <a:lnTo>
                  <a:pt x="0" y="273064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99269" y="1778001"/>
            <a:ext cx="3492728" cy="2607419"/>
          </a:xfrm>
          <a:custGeom>
            <a:avLst/>
            <a:gdLst>
              <a:gd name="connsiteX0" fmla="*/ 0 w 3492728"/>
              <a:gd name="connsiteY0" fmla="*/ 0 h 2607419"/>
              <a:gd name="connsiteX1" fmla="*/ 3492728 w 3492728"/>
              <a:gd name="connsiteY1" fmla="*/ 0 h 2607419"/>
              <a:gd name="connsiteX2" fmla="*/ 3492728 w 3492728"/>
              <a:gd name="connsiteY2" fmla="*/ 2607418 h 2607419"/>
              <a:gd name="connsiteX3" fmla="*/ 0 w 3492728"/>
              <a:gd name="connsiteY3" fmla="*/ 2607418 h 2607419"/>
              <a:gd name="connsiteX4" fmla="*/ 0 w 3492728"/>
              <a:gd name="connsiteY4" fmla="*/ 0 h 2607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2728" h="2607419">
                <a:moveTo>
                  <a:pt x="0" y="0"/>
                </a:moveTo>
                <a:lnTo>
                  <a:pt x="3492728" y="0"/>
                </a:lnTo>
                <a:lnTo>
                  <a:pt x="3492728" y="2607418"/>
                </a:lnTo>
                <a:lnTo>
                  <a:pt x="0" y="260741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8523" y="2892778"/>
            <a:ext cx="451554" cy="437443"/>
          </a:xfrm>
          <a:custGeom>
            <a:avLst/>
            <a:gdLst>
              <a:gd name="connsiteX0" fmla="*/ 0 w 451554"/>
              <a:gd name="connsiteY0" fmla="*/ 109360 h 437443"/>
              <a:gd name="connsiteX1" fmla="*/ 232832 w 451554"/>
              <a:gd name="connsiteY1" fmla="*/ 109360 h 437443"/>
              <a:gd name="connsiteX2" fmla="*/ 232832 w 451554"/>
              <a:gd name="connsiteY2" fmla="*/ 0 h 437443"/>
              <a:gd name="connsiteX3" fmla="*/ 451554 w 451554"/>
              <a:gd name="connsiteY3" fmla="*/ 218721 h 437443"/>
              <a:gd name="connsiteX4" fmla="*/ 232832 w 451554"/>
              <a:gd name="connsiteY4" fmla="*/ 437443 h 437443"/>
              <a:gd name="connsiteX5" fmla="*/ 232832 w 451554"/>
              <a:gd name="connsiteY5" fmla="*/ 328082 h 437443"/>
              <a:gd name="connsiteX6" fmla="*/ 0 w 451554"/>
              <a:gd name="connsiteY6" fmla="*/ 328082 h 437443"/>
              <a:gd name="connsiteX7" fmla="*/ 0 w 451554"/>
              <a:gd name="connsiteY7" fmla="*/ 109360 h 4374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1554" h="437443">
                <a:moveTo>
                  <a:pt x="0" y="109360"/>
                </a:moveTo>
                <a:lnTo>
                  <a:pt x="232832" y="109360"/>
                </a:lnTo>
                <a:lnTo>
                  <a:pt x="232832" y="0"/>
                </a:lnTo>
                <a:lnTo>
                  <a:pt x="451554" y="218721"/>
                </a:lnTo>
                <a:lnTo>
                  <a:pt x="232832" y="437443"/>
                </a:lnTo>
                <a:lnTo>
                  <a:pt x="232832" y="328082"/>
                </a:lnTo>
                <a:lnTo>
                  <a:pt x="0" y="328082"/>
                </a:lnTo>
                <a:lnTo>
                  <a:pt x="0" y="109360"/>
                </a:lnTo>
              </a:path>
            </a:pathLst>
          </a:custGeom>
          <a:solidFill>
            <a:srgbClr val="d7712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9473" y="2873728"/>
            <a:ext cx="489655" cy="475543"/>
          </a:xfrm>
          <a:custGeom>
            <a:avLst/>
            <a:gdLst>
              <a:gd name="connsiteX0" fmla="*/ 19050 w 489655"/>
              <a:gd name="connsiteY0" fmla="*/ 128411 h 475543"/>
              <a:gd name="connsiteX1" fmla="*/ 251883 w 489655"/>
              <a:gd name="connsiteY1" fmla="*/ 128411 h 475543"/>
              <a:gd name="connsiteX2" fmla="*/ 251883 w 489655"/>
              <a:gd name="connsiteY2" fmla="*/ 19050 h 475543"/>
              <a:gd name="connsiteX3" fmla="*/ 470605 w 489655"/>
              <a:gd name="connsiteY3" fmla="*/ 237772 h 475543"/>
              <a:gd name="connsiteX4" fmla="*/ 251883 w 489655"/>
              <a:gd name="connsiteY4" fmla="*/ 456493 h 475543"/>
              <a:gd name="connsiteX5" fmla="*/ 251883 w 489655"/>
              <a:gd name="connsiteY5" fmla="*/ 347133 h 475543"/>
              <a:gd name="connsiteX6" fmla="*/ 19050 w 489655"/>
              <a:gd name="connsiteY6" fmla="*/ 347133 h 475543"/>
              <a:gd name="connsiteX7" fmla="*/ 19050 w 489655"/>
              <a:gd name="connsiteY7" fmla="*/ 128411 h 475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89655" h="475543">
                <a:moveTo>
                  <a:pt x="19050" y="128411"/>
                </a:moveTo>
                <a:lnTo>
                  <a:pt x="251883" y="128411"/>
                </a:lnTo>
                <a:lnTo>
                  <a:pt x="251883" y="19050"/>
                </a:lnTo>
                <a:lnTo>
                  <a:pt x="470605" y="237772"/>
                </a:lnTo>
                <a:lnTo>
                  <a:pt x="251883" y="456493"/>
                </a:lnTo>
                <a:lnTo>
                  <a:pt x="251883" y="347133"/>
                </a:lnTo>
                <a:lnTo>
                  <a:pt x="19050" y="347133"/>
                </a:lnTo>
                <a:lnTo>
                  <a:pt x="19050" y="12841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0375" y="2833512"/>
            <a:ext cx="451556" cy="437443"/>
          </a:xfrm>
          <a:custGeom>
            <a:avLst/>
            <a:gdLst>
              <a:gd name="connsiteX0" fmla="*/ 0 w 451556"/>
              <a:gd name="connsiteY0" fmla="*/ 109362 h 437443"/>
              <a:gd name="connsiteX1" fmla="*/ 232833 w 451556"/>
              <a:gd name="connsiteY1" fmla="*/ 109362 h 437443"/>
              <a:gd name="connsiteX2" fmla="*/ 232833 w 451556"/>
              <a:gd name="connsiteY2" fmla="*/ 0 h 437443"/>
              <a:gd name="connsiteX3" fmla="*/ 451556 w 451556"/>
              <a:gd name="connsiteY3" fmla="*/ 218721 h 437443"/>
              <a:gd name="connsiteX4" fmla="*/ 232833 w 451556"/>
              <a:gd name="connsiteY4" fmla="*/ 437443 h 437443"/>
              <a:gd name="connsiteX5" fmla="*/ 232833 w 451556"/>
              <a:gd name="connsiteY5" fmla="*/ 328082 h 437443"/>
              <a:gd name="connsiteX6" fmla="*/ 0 w 451556"/>
              <a:gd name="connsiteY6" fmla="*/ 328082 h 437443"/>
              <a:gd name="connsiteX7" fmla="*/ 0 w 451556"/>
              <a:gd name="connsiteY7" fmla="*/ 109362 h 4374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1556" h="437443">
                <a:moveTo>
                  <a:pt x="0" y="109362"/>
                </a:moveTo>
                <a:lnTo>
                  <a:pt x="232833" y="109362"/>
                </a:lnTo>
                <a:lnTo>
                  <a:pt x="232833" y="0"/>
                </a:lnTo>
                <a:lnTo>
                  <a:pt x="451556" y="218721"/>
                </a:lnTo>
                <a:lnTo>
                  <a:pt x="232833" y="437443"/>
                </a:lnTo>
                <a:lnTo>
                  <a:pt x="232833" y="328082"/>
                </a:lnTo>
                <a:lnTo>
                  <a:pt x="0" y="328082"/>
                </a:lnTo>
                <a:lnTo>
                  <a:pt x="0" y="109362"/>
                </a:lnTo>
              </a:path>
            </a:pathLst>
          </a:custGeom>
          <a:solidFill>
            <a:srgbClr val="d7712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1325" y="2814462"/>
            <a:ext cx="489655" cy="475543"/>
          </a:xfrm>
          <a:custGeom>
            <a:avLst/>
            <a:gdLst>
              <a:gd name="connsiteX0" fmla="*/ 19050 w 489655"/>
              <a:gd name="connsiteY0" fmla="*/ 128411 h 475543"/>
              <a:gd name="connsiteX1" fmla="*/ 251883 w 489655"/>
              <a:gd name="connsiteY1" fmla="*/ 128411 h 475543"/>
              <a:gd name="connsiteX2" fmla="*/ 251883 w 489655"/>
              <a:gd name="connsiteY2" fmla="*/ 19050 h 475543"/>
              <a:gd name="connsiteX3" fmla="*/ 470605 w 489655"/>
              <a:gd name="connsiteY3" fmla="*/ 237771 h 475543"/>
              <a:gd name="connsiteX4" fmla="*/ 251883 w 489655"/>
              <a:gd name="connsiteY4" fmla="*/ 456493 h 475543"/>
              <a:gd name="connsiteX5" fmla="*/ 251883 w 489655"/>
              <a:gd name="connsiteY5" fmla="*/ 347133 h 475543"/>
              <a:gd name="connsiteX6" fmla="*/ 19050 w 489655"/>
              <a:gd name="connsiteY6" fmla="*/ 347133 h 475543"/>
              <a:gd name="connsiteX7" fmla="*/ 19050 w 489655"/>
              <a:gd name="connsiteY7" fmla="*/ 128411 h 475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89655" h="475543">
                <a:moveTo>
                  <a:pt x="19050" y="128411"/>
                </a:moveTo>
                <a:lnTo>
                  <a:pt x="251883" y="128411"/>
                </a:lnTo>
                <a:lnTo>
                  <a:pt x="251883" y="19050"/>
                </a:lnTo>
                <a:lnTo>
                  <a:pt x="470605" y="237771"/>
                </a:lnTo>
                <a:lnTo>
                  <a:pt x="251883" y="456493"/>
                </a:lnTo>
                <a:lnTo>
                  <a:pt x="251883" y="347133"/>
                </a:lnTo>
                <a:lnTo>
                  <a:pt x="19050" y="347133"/>
                </a:lnTo>
                <a:lnTo>
                  <a:pt x="19050" y="12841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65300"/>
            <a:ext cx="3644900" cy="274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8400" y="2806700"/>
            <a:ext cx="6096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1739900"/>
            <a:ext cx="3683000" cy="275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4500" y="2743200"/>
            <a:ext cx="6096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86800" y="1765300"/>
            <a:ext cx="3505200" cy="262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284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资源平衡调度算法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1112" y="6450012"/>
            <a:ext cx="2492375" cy="212724"/>
          </a:xfrm>
          <a:custGeom>
            <a:avLst/>
            <a:gdLst>
              <a:gd name="connsiteX0" fmla="*/ 2486025 w 2492375"/>
              <a:gd name="connsiteY0" fmla="*/ 6350 h 212724"/>
              <a:gd name="connsiteX1" fmla="*/ 6350 w 2492375"/>
              <a:gd name="connsiteY1" fmla="*/ 206374 h 212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92375" h="212724">
                <a:moveTo>
                  <a:pt x="2486025" y="6350"/>
                </a:moveTo>
                <a:lnTo>
                  <a:pt x="6350" y="206374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3483" y="4305300"/>
            <a:ext cx="541646" cy="2324100"/>
          </a:xfrm>
          <a:custGeom>
            <a:avLst/>
            <a:gdLst>
              <a:gd name="connsiteX0" fmla="*/ 6349 w 541646"/>
              <a:gd name="connsiteY0" fmla="*/ 6350 h 2324100"/>
              <a:gd name="connsiteX1" fmla="*/ 535296 w 541646"/>
              <a:gd name="connsiteY1" fmla="*/ 2317750 h 2324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1646" h="2324100">
                <a:moveTo>
                  <a:pt x="6350" y="6350"/>
                </a:moveTo>
                <a:lnTo>
                  <a:pt x="535296" y="23177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1920" y="4119562"/>
            <a:ext cx="1468770" cy="2527300"/>
          </a:xfrm>
          <a:custGeom>
            <a:avLst/>
            <a:gdLst>
              <a:gd name="connsiteX0" fmla="*/ 6350 w 1468770"/>
              <a:gd name="connsiteY0" fmla="*/ 6350 h 2527300"/>
              <a:gd name="connsiteX1" fmla="*/ 1462420 w 1468770"/>
              <a:gd name="connsiteY1" fmla="*/ 2520950 h 2527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68770" h="2527300">
                <a:moveTo>
                  <a:pt x="6350" y="6350"/>
                </a:moveTo>
                <a:lnTo>
                  <a:pt x="1462420" y="25209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11112" y="5641975"/>
            <a:ext cx="2559050" cy="1020762"/>
          </a:xfrm>
          <a:custGeom>
            <a:avLst/>
            <a:gdLst>
              <a:gd name="connsiteX0" fmla="*/ 2552700 w 2559050"/>
              <a:gd name="connsiteY0" fmla="*/ 6350 h 1020762"/>
              <a:gd name="connsiteX1" fmla="*/ 6349 w 2559050"/>
              <a:gd name="connsiteY1" fmla="*/ 1014412 h 1020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59050" h="1020762">
                <a:moveTo>
                  <a:pt x="2552700" y="6350"/>
                </a:moveTo>
                <a:lnTo>
                  <a:pt x="6349" y="1014412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2328" y="2794000"/>
            <a:ext cx="1645390" cy="3848100"/>
          </a:xfrm>
          <a:custGeom>
            <a:avLst/>
            <a:gdLst>
              <a:gd name="connsiteX0" fmla="*/ 6350 w 1645390"/>
              <a:gd name="connsiteY0" fmla="*/ 6350 h 3848100"/>
              <a:gd name="connsiteX1" fmla="*/ 1639040 w 1645390"/>
              <a:gd name="connsiteY1" fmla="*/ 3841750 h 384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45390" h="3848100">
                <a:moveTo>
                  <a:pt x="6350" y="6350"/>
                </a:moveTo>
                <a:lnTo>
                  <a:pt x="1639040" y="38417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11112" y="3960813"/>
            <a:ext cx="2043112" cy="2701924"/>
          </a:xfrm>
          <a:custGeom>
            <a:avLst/>
            <a:gdLst>
              <a:gd name="connsiteX0" fmla="*/ 2036762 w 2043112"/>
              <a:gd name="connsiteY0" fmla="*/ 6350 h 2701924"/>
              <a:gd name="connsiteX1" fmla="*/ 6350 w 2043112"/>
              <a:gd name="connsiteY1" fmla="*/ 2695574 h 2701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43112" h="2701924">
                <a:moveTo>
                  <a:pt x="2036762" y="6350"/>
                </a:moveTo>
                <a:lnTo>
                  <a:pt x="6350" y="2695574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11112" y="5075237"/>
            <a:ext cx="2516187" cy="1587499"/>
          </a:xfrm>
          <a:custGeom>
            <a:avLst/>
            <a:gdLst>
              <a:gd name="connsiteX0" fmla="*/ 2509837 w 2516187"/>
              <a:gd name="connsiteY0" fmla="*/ 6350 h 1587499"/>
              <a:gd name="connsiteX1" fmla="*/ 6349 w 2516187"/>
              <a:gd name="connsiteY1" fmla="*/ 1581150 h 1587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16187" h="1587499">
                <a:moveTo>
                  <a:pt x="2509837" y="6350"/>
                </a:moveTo>
                <a:lnTo>
                  <a:pt x="6349" y="15811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11112" y="5994400"/>
            <a:ext cx="3413125" cy="668337"/>
          </a:xfrm>
          <a:custGeom>
            <a:avLst/>
            <a:gdLst>
              <a:gd name="connsiteX0" fmla="*/ 3406775 w 3413125"/>
              <a:gd name="connsiteY0" fmla="*/ 6350 h 668337"/>
              <a:gd name="connsiteX1" fmla="*/ 6350 w 3413125"/>
              <a:gd name="connsiteY1" fmla="*/ 661987 h 668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13125" h="668337">
                <a:moveTo>
                  <a:pt x="3406775" y="6350"/>
                </a:moveTo>
                <a:lnTo>
                  <a:pt x="6350" y="661987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-4287" y="4718050"/>
            <a:ext cx="2190274" cy="2057400"/>
          </a:xfrm>
          <a:custGeom>
            <a:avLst/>
            <a:gdLst>
              <a:gd name="connsiteX0" fmla="*/ 6349 w 2190274"/>
              <a:gd name="connsiteY0" fmla="*/ 6350 h 2057400"/>
              <a:gd name="connsiteX1" fmla="*/ 2183924 w 2190274"/>
              <a:gd name="connsiteY1" fmla="*/ 20510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90274" h="2057400">
                <a:moveTo>
                  <a:pt x="6350" y="6350"/>
                </a:moveTo>
                <a:lnTo>
                  <a:pt x="2183924" y="20510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3200" y="2311400"/>
            <a:ext cx="5969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500" y="4102100"/>
            <a:ext cx="215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7000" y="3937000"/>
            <a:ext cx="2286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3517900"/>
            <a:ext cx="5969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889500"/>
            <a:ext cx="2006600" cy="196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33600" y="4572000"/>
            <a:ext cx="215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25700" y="4673600"/>
            <a:ext cx="5969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40000" y="5499100"/>
            <a:ext cx="2286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89200" y="6350000"/>
            <a:ext cx="2159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352800" y="5651500"/>
            <a:ext cx="5969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400800" y="2476500"/>
            <a:ext cx="4914900" cy="283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28321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0" algn="l"/>
                <a:tab pos="12065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內容主题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8890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欲练神功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8890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有骨有肉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35300" y="4673600"/>
            <a:ext cx="25781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965200" algn="l"/>
              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花枝招展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有容乃大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66300" y="4965700"/>
            <a:ext cx="147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0" dirty="0" smtClean="0">
                <a:solidFill>
                  <a:srgbClr val="c8016e"/>
                </a:solidFill>
                <a:latin typeface="微软雅黑" pitchFamily="18" charset="0"/>
                <a:cs typeface="微软雅黑" pitchFamily="18" charset="0"/>
              </a:rPr>
              <a:t>敬请期待中…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9152" y="1547813"/>
            <a:ext cx="1374774" cy="1984374"/>
          </a:xfrm>
          <a:custGeom>
            <a:avLst/>
            <a:gdLst>
              <a:gd name="connsiteX0" fmla="*/ 1368424 w 1374774"/>
              <a:gd name="connsiteY0" fmla="*/ 6350 h 1984374"/>
              <a:gd name="connsiteX1" fmla="*/ 1368424 w 1374774"/>
              <a:gd name="connsiteY1" fmla="*/ 1296987 h 1984374"/>
              <a:gd name="connsiteX2" fmla="*/ 687386 w 1374774"/>
              <a:gd name="connsiteY2" fmla="*/ 1978024 h 1984374"/>
              <a:gd name="connsiteX3" fmla="*/ 6350 w 1374774"/>
              <a:gd name="connsiteY3" fmla="*/ 1296987 h 1984374"/>
              <a:gd name="connsiteX4" fmla="*/ 6350 w 1374774"/>
              <a:gd name="connsiteY4" fmla="*/ 6350 h 1984374"/>
              <a:gd name="connsiteX5" fmla="*/ 1368424 w 1374774"/>
              <a:gd name="connsiteY5" fmla="*/ 6350 h 1984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4774" h="1984374">
                <a:moveTo>
                  <a:pt x="1368424" y="6350"/>
                </a:moveTo>
                <a:lnTo>
                  <a:pt x="1368424" y="1296987"/>
                </a:lnTo>
                <a:lnTo>
                  <a:pt x="687386" y="1978024"/>
                </a:lnTo>
                <a:lnTo>
                  <a:pt x="6350" y="1296987"/>
                </a:lnTo>
                <a:lnTo>
                  <a:pt x="6350" y="6350"/>
                </a:lnTo>
                <a:lnTo>
                  <a:pt x="136842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35820" y="1547813"/>
            <a:ext cx="1374774" cy="1984374"/>
          </a:xfrm>
          <a:custGeom>
            <a:avLst/>
            <a:gdLst>
              <a:gd name="connsiteX0" fmla="*/ 1368424 w 1374774"/>
              <a:gd name="connsiteY0" fmla="*/ 6350 h 1984374"/>
              <a:gd name="connsiteX1" fmla="*/ 1368424 w 1374774"/>
              <a:gd name="connsiteY1" fmla="*/ 1296987 h 1984374"/>
              <a:gd name="connsiteX2" fmla="*/ 687386 w 1374774"/>
              <a:gd name="connsiteY2" fmla="*/ 1978024 h 1984374"/>
              <a:gd name="connsiteX3" fmla="*/ 6350 w 1374774"/>
              <a:gd name="connsiteY3" fmla="*/ 1296987 h 1984374"/>
              <a:gd name="connsiteX4" fmla="*/ 6350 w 1374774"/>
              <a:gd name="connsiteY4" fmla="*/ 6350 h 1984374"/>
              <a:gd name="connsiteX5" fmla="*/ 1368424 w 1374774"/>
              <a:gd name="connsiteY5" fmla="*/ 6350 h 1984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374774" h="1984374">
                <a:moveTo>
                  <a:pt x="1368424" y="6350"/>
                </a:moveTo>
                <a:lnTo>
                  <a:pt x="1368424" y="1296987"/>
                </a:lnTo>
                <a:lnTo>
                  <a:pt x="687386" y="1978024"/>
                </a:lnTo>
                <a:lnTo>
                  <a:pt x="6350" y="1296987"/>
                </a:lnTo>
                <a:lnTo>
                  <a:pt x="6350" y="6350"/>
                </a:lnTo>
                <a:lnTo>
                  <a:pt x="136842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6958" y="3122424"/>
            <a:ext cx="4829432" cy="22224"/>
          </a:xfrm>
          <a:custGeom>
            <a:avLst/>
            <a:gdLst>
              <a:gd name="connsiteX0" fmla="*/ 6350 w 4829432"/>
              <a:gd name="connsiteY0" fmla="*/ 6350 h 22224"/>
              <a:gd name="connsiteX1" fmla="*/ 4823082 w 4829432"/>
              <a:gd name="connsiteY1" fmla="*/ 18543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29432" h="22224">
                <a:moveTo>
                  <a:pt x="6350" y="6350"/>
                </a:moveTo>
                <a:lnTo>
                  <a:pt x="4823082" y="18543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905000"/>
            <a:ext cx="9652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1981200"/>
            <a:ext cx="749300" cy="81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4025900"/>
            <a:ext cx="1625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框架代码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与业务代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码隔离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65400" y="4025900"/>
            <a:ext cx="1625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集中化动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态增加与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删除作业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68900" y="3175000"/>
            <a:ext cx="4978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简化开发，避免冲突，业务无侵入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易于发布与维护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框架升级与业务脱离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248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框架与业务隔离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08667" y="1562864"/>
            <a:ext cx="1519831" cy="369332"/>
          </a:xfrm>
          <a:custGeom>
            <a:avLst/>
            <a:gdLst>
              <a:gd name="connsiteX0" fmla="*/ 0 w 1519831"/>
              <a:gd name="connsiteY0" fmla="*/ 0 h 369332"/>
              <a:gd name="connsiteX1" fmla="*/ 1519831 w 1519831"/>
              <a:gd name="connsiteY1" fmla="*/ 0 h 369332"/>
              <a:gd name="connsiteX2" fmla="*/ 1519831 w 1519831"/>
              <a:gd name="connsiteY2" fmla="*/ 369332 h 369332"/>
              <a:gd name="connsiteX3" fmla="*/ 0 w 1519831"/>
              <a:gd name="connsiteY3" fmla="*/ 369332 h 369332"/>
              <a:gd name="connsiteX4" fmla="*/ 0 w 1519831"/>
              <a:gd name="connsiteY4" fmla="*/ 0 h 369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9831" h="369332">
                <a:moveTo>
                  <a:pt x="0" y="0"/>
                </a:moveTo>
                <a:lnTo>
                  <a:pt x="1519831" y="0"/>
                </a:lnTo>
                <a:lnTo>
                  <a:pt x="1519831" y="369332"/>
                </a:lnTo>
                <a:lnTo>
                  <a:pt x="0" y="369332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37008" y="4444184"/>
            <a:ext cx="1596148" cy="369331"/>
          </a:xfrm>
          <a:custGeom>
            <a:avLst/>
            <a:gdLst>
              <a:gd name="connsiteX0" fmla="*/ 0 w 1596148"/>
              <a:gd name="connsiteY0" fmla="*/ 0 h 369331"/>
              <a:gd name="connsiteX1" fmla="*/ 1596148 w 1596148"/>
              <a:gd name="connsiteY1" fmla="*/ 0 h 369331"/>
              <a:gd name="connsiteX2" fmla="*/ 1596148 w 1596148"/>
              <a:gd name="connsiteY2" fmla="*/ 369331 h 369331"/>
              <a:gd name="connsiteX3" fmla="*/ 0 w 1596148"/>
              <a:gd name="connsiteY3" fmla="*/ 369331 h 369331"/>
              <a:gd name="connsiteX4" fmla="*/ 0 w 1596148"/>
              <a:gd name="connsiteY4" fmla="*/ 0 h 369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148" h="369331">
                <a:moveTo>
                  <a:pt x="0" y="0"/>
                </a:moveTo>
                <a:lnTo>
                  <a:pt x="1596148" y="0"/>
                </a:lnTo>
                <a:lnTo>
                  <a:pt x="1596148" y="369331"/>
                </a:lnTo>
                <a:lnTo>
                  <a:pt x="0" y="369331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6569" y="2775084"/>
            <a:ext cx="1882423" cy="720079"/>
          </a:xfrm>
          <a:custGeom>
            <a:avLst/>
            <a:gdLst>
              <a:gd name="connsiteX0" fmla="*/ 0 w 1882423"/>
              <a:gd name="connsiteY0" fmla="*/ 0 h 720079"/>
              <a:gd name="connsiteX1" fmla="*/ 1882423 w 1882423"/>
              <a:gd name="connsiteY1" fmla="*/ 0 h 720079"/>
              <a:gd name="connsiteX2" fmla="*/ 1882423 w 1882423"/>
              <a:gd name="connsiteY2" fmla="*/ 720079 h 720079"/>
              <a:gd name="connsiteX3" fmla="*/ 0 w 1882423"/>
              <a:gd name="connsiteY3" fmla="*/ 720079 h 720079"/>
              <a:gd name="connsiteX4" fmla="*/ 0 w 1882423"/>
              <a:gd name="connsiteY4" fmla="*/ 0 h 720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2423" h="720079">
                <a:moveTo>
                  <a:pt x="0" y="0"/>
                </a:moveTo>
                <a:lnTo>
                  <a:pt x="1882423" y="0"/>
                </a:lnTo>
                <a:lnTo>
                  <a:pt x="1882423" y="720079"/>
                </a:lnTo>
                <a:lnTo>
                  <a:pt x="0" y="72007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3869" y="2762384"/>
            <a:ext cx="1907823" cy="745479"/>
          </a:xfrm>
          <a:custGeom>
            <a:avLst/>
            <a:gdLst>
              <a:gd name="connsiteX0" fmla="*/ 12700 w 1907823"/>
              <a:gd name="connsiteY0" fmla="*/ 12700 h 745479"/>
              <a:gd name="connsiteX1" fmla="*/ 1895123 w 1907823"/>
              <a:gd name="connsiteY1" fmla="*/ 12700 h 745479"/>
              <a:gd name="connsiteX2" fmla="*/ 1895123 w 1907823"/>
              <a:gd name="connsiteY2" fmla="*/ 732779 h 745479"/>
              <a:gd name="connsiteX3" fmla="*/ 12700 w 1907823"/>
              <a:gd name="connsiteY3" fmla="*/ 732779 h 745479"/>
              <a:gd name="connsiteX4" fmla="*/ 12700 w 1907823"/>
              <a:gd name="connsiteY4" fmla="*/ 12700 h 745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7823" h="745479">
                <a:moveTo>
                  <a:pt x="12700" y="12700"/>
                </a:moveTo>
                <a:lnTo>
                  <a:pt x="1895123" y="12700"/>
                </a:lnTo>
                <a:lnTo>
                  <a:pt x="1895123" y="732779"/>
                </a:lnTo>
                <a:lnTo>
                  <a:pt x="12700" y="732779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4366" y="1893332"/>
            <a:ext cx="1882422" cy="720079"/>
          </a:xfrm>
          <a:custGeom>
            <a:avLst/>
            <a:gdLst>
              <a:gd name="connsiteX0" fmla="*/ 0 w 1882422"/>
              <a:gd name="connsiteY0" fmla="*/ 0 h 720079"/>
              <a:gd name="connsiteX1" fmla="*/ 1882421 w 1882422"/>
              <a:gd name="connsiteY1" fmla="*/ 0 h 720079"/>
              <a:gd name="connsiteX2" fmla="*/ 1882421 w 1882422"/>
              <a:gd name="connsiteY2" fmla="*/ 720079 h 720079"/>
              <a:gd name="connsiteX3" fmla="*/ 0 w 1882422"/>
              <a:gd name="connsiteY3" fmla="*/ 720079 h 720079"/>
              <a:gd name="connsiteX4" fmla="*/ 0 w 1882422"/>
              <a:gd name="connsiteY4" fmla="*/ 0 h 720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2422" h="720079">
                <a:moveTo>
                  <a:pt x="0" y="0"/>
                </a:moveTo>
                <a:lnTo>
                  <a:pt x="1882421" y="0"/>
                </a:lnTo>
                <a:lnTo>
                  <a:pt x="1882421" y="720079"/>
                </a:lnTo>
                <a:lnTo>
                  <a:pt x="0" y="72007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1666" y="1880632"/>
            <a:ext cx="1907822" cy="745479"/>
          </a:xfrm>
          <a:custGeom>
            <a:avLst/>
            <a:gdLst>
              <a:gd name="connsiteX0" fmla="*/ 12700 w 1907822"/>
              <a:gd name="connsiteY0" fmla="*/ 12700 h 745479"/>
              <a:gd name="connsiteX1" fmla="*/ 1895122 w 1907822"/>
              <a:gd name="connsiteY1" fmla="*/ 12700 h 745479"/>
              <a:gd name="connsiteX2" fmla="*/ 1895122 w 1907822"/>
              <a:gd name="connsiteY2" fmla="*/ 732779 h 745479"/>
              <a:gd name="connsiteX3" fmla="*/ 12700 w 1907822"/>
              <a:gd name="connsiteY3" fmla="*/ 732779 h 745479"/>
              <a:gd name="connsiteX4" fmla="*/ 12700 w 1907822"/>
              <a:gd name="connsiteY4" fmla="*/ 12700 h 745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7822" h="745479">
                <a:moveTo>
                  <a:pt x="12700" y="12700"/>
                </a:moveTo>
                <a:lnTo>
                  <a:pt x="1895122" y="12700"/>
                </a:lnTo>
                <a:lnTo>
                  <a:pt x="1895122" y="732779"/>
                </a:lnTo>
                <a:lnTo>
                  <a:pt x="12700" y="732779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0055" y="1605300"/>
            <a:ext cx="2664295" cy="2016223"/>
          </a:xfrm>
          <a:custGeom>
            <a:avLst/>
            <a:gdLst>
              <a:gd name="connsiteX0" fmla="*/ 0 w 2664295"/>
              <a:gd name="connsiteY0" fmla="*/ 0 h 2016223"/>
              <a:gd name="connsiteX1" fmla="*/ 2664295 w 2664295"/>
              <a:gd name="connsiteY1" fmla="*/ 0 h 2016223"/>
              <a:gd name="connsiteX2" fmla="*/ 2664295 w 2664295"/>
              <a:gd name="connsiteY2" fmla="*/ 2016223 h 2016223"/>
              <a:gd name="connsiteX3" fmla="*/ 0 w 2664295"/>
              <a:gd name="connsiteY3" fmla="*/ 2016223 h 2016223"/>
              <a:gd name="connsiteX4" fmla="*/ 0 w 2664295"/>
              <a:gd name="connsiteY4" fmla="*/ 0 h 2016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4295" h="2016223">
                <a:moveTo>
                  <a:pt x="0" y="0"/>
                </a:moveTo>
                <a:lnTo>
                  <a:pt x="2664295" y="0"/>
                </a:lnTo>
                <a:lnTo>
                  <a:pt x="2664295" y="2016223"/>
                </a:lnTo>
                <a:lnTo>
                  <a:pt x="0" y="2016223"/>
                </a:lnTo>
                <a:lnTo>
                  <a:pt x="0" y="0"/>
                </a:lnTo>
              </a:path>
            </a:pathLst>
          </a:custGeom>
          <a:solidFill>
            <a:srgbClr val="deeb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2727" y="2287672"/>
            <a:ext cx="1686717" cy="22224"/>
          </a:xfrm>
          <a:custGeom>
            <a:avLst/>
            <a:gdLst>
              <a:gd name="connsiteX0" fmla="*/ 6350 w 1686717"/>
              <a:gd name="connsiteY0" fmla="*/ 6350 h 22224"/>
              <a:gd name="connsiteX1" fmla="*/ 1680367 w 1686717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6717" h="22224">
                <a:moveTo>
                  <a:pt x="6350" y="6350"/>
                </a:moveTo>
                <a:lnTo>
                  <a:pt x="1680367" y="6350"/>
                </a:lnTo>
              </a:path>
            </a:pathLst>
          </a:custGeom>
          <a:ln w="12700">
            <a:solidFill>
              <a:srgbClr val="5698d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2296" y="2255922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5698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1437" y="3039110"/>
            <a:ext cx="1686718" cy="22224"/>
          </a:xfrm>
          <a:custGeom>
            <a:avLst/>
            <a:gdLst>
              <a:gd name="connsiteX0" fmla="*/ 6350 w 1686718"/>
              <a:gd name="connsiteY0" fmla="*/ 6350 h 22224"/>
              <a:gd name="connsiteX1" fmla="*/ 1680368 w 1686718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6718" h="22224">
                <a:moveTo>
                  <a:pt x="6350" y="6350"/>
                </a:moveTo>
                <a:lnTo>
                  <a:pt x="1680368" y="6350"/>
                </a:lnTo>
              </a:path>
            </a:pathLst>
          </a:custGeom>
          <a:ln w="12700">
            <a:solidFill>
              <a:srgbClr val="5698d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71006" y="3007360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5698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3492" y="2101352"/>
            <a:ext cx="2490796" cy="944107"/>
          </a:xfrm>
          <a:custGeom>
            <a:avLst/>
            <a:gdLst>
              <a:gd name="connsiteX0" fmla="*/ 0 w 2490796"/>
              <a:gd name="connsiteY0" fmla="*/ 0 h 944107"/>
              <a:gd name="connsiteX1" fmla="*/ 2490796 w 2490796"/>
              <a:gd name="connsiteY1" fmla="*/ 0 h 944107"/>
              <a:gd name="connsiteX2" fmla="*/ 2490796 w 2490796"/>
              <a:gd name="connsiteY2" fmla="*/ 944107 h 944107"/>
              <a:gd name="connsiteX3" fmla="*/ 0 w 2490796"/>
              <a:gd name="connsiteY3" fmla="*/ 944107 h 944107"/>
              <a:gd name="connsiteX4" fmla="*/ 0 w 2490796"/>
              <a:gd name="connsiteY4" fmla="*/ 0 h 944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0796" h="944107">
                <a:moveTo>
                  <a:pt x="0" y="0"/>
                </a:moveTo>
                <a:lnTo>
                  <a:pt x="2490796" y="0"/>
                </a:lnTo>
                <a:lnTo>
                  <a:pt x="2490796" y="944107"/>
                </a:lnTo>
                <a:lnTo>
                  <a:pt x="0" y="9441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3967" y="2091827"/>
            <a:ext cx="2509846" cy="963157"/>
          </a:xfrm>
          <a:custGeom>
            <a:avLst/>
            <a:gdLst>
              <a:gd name="connsiteX0" fmla="*/ 9525 w 2509846"/>
              <a:gd name="connsiteY0" fmla="*/ 9525 h 963157"/>
              <a:gd name="connsiteX1" fmla="*/ 2500321 w 2509846"/>
              <a:gd name="connsiteY1" fmla="*/ 9525 h 963157"/>
              <a:gd name="connsiteX2" fmla="*/ 2500321 w 2509846"/>
              <a:gd name="connsiteY2" fmla="*/ 953632 h 963157"/>
              <a:gd name="connsiteX3" fmla="*/ 9525 w 2509846"/>
              <a:gd name="connsiteY3" fmla="*/ 953632 h 963157"/>
              <a:gd name="connsiteX4" fmla="*/ 9525 w 2509846"/>
              <a:gd name="connsiteY4" fmla="*/ 9525 h 963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9846" h="963157">
                <a:moveTo>
                  <a:pt x="9525" y="9525"/>
                </a:moveTo>
                <a:lnTo>
                  <a:pt x="2500321" y="9525"/>
                </a:lnTo>
                <a:lnTo>
                  <a:pt x="2500321" y="953632"/>
                </a:lnTo>
                <a:lnTo>
                  <a:pt x="9525" y="953632"/>
                </a:lnTo>
                <a:lnTo>
                  <a:pt x="95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fc6aa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3195" y="4444184"/>
            <a:ext cx="5641256" cy="2016223"/>
          </a:xfrm>
          <a:custGeom>
            <a:avLst/>
            <a:gdLst>
              <a:gd name="connsiteX0" fmla="*/ 0 w 5641256"/>
              <a:gd name="connsiteY0" fmla="*/ 0 h 2016223"/>
              <a:gd name="connsiteX1" fmla="*/ 5641256 w 5641256"/>
              <a:gd name="connsiteY1" fmla="*/ 0 h 2016223"/>
              <a:gd name="connsiteX2" fmla="*/ 5641256 w 5641256"/>
              <a:gd name="connsiteY2" fmla="*/ 2016223 h 2016223"/>
              <a:gd name="connsiteX3" fmla="*/ 0 w 5641256"/>
              <a:gd name="connsiteY3" fmla="*/ 2016223 h 2016223"/>
              <a:gd name="connsiteX4" fmla="*/ 0 w 5641256"/>
              <a:gd name="connsiteY4" fmla="*/ 0 h 2016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41256" h="2016223">
                <a:moveTo>
                  <a:pt x="0" y="0"/>
                </a:moveTo>
                <a:lnTo>
                  <a:pt x="5641256" y="0"/>
                </a:lnTo>
                <a:lnTo>
                  <a:pt x="5641256" y="2016223"/>
                </a:lnTo>
                <a:lnTo>
                  <a:pt x="0" y="2016223"/>
                </a:lnTo>
                <a:lnTo>
                  <a:pt x="0" y="0"/>
                </a:lnTo>
              </a:path>
            </a:pathLst>
          </a:custGeom>
          <a:solidFill>
            <a:srgbClr val="deeb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1229" y="4826687"/>
            <a:ext cx="2363032" cy="1128502"/>
          </a:xfrm>
          <a:custGeom>
            <a:avLst/>
            <a:gdLst>
              <a:gd name="connsiteX0" fmla="*/ 0 w 2363032"/>
              <a:gd name="connsiteY0" fmla="*/ 0 h 1128502"/>
              <a:gd name="connsiteX1" fmla="*/ 2363032 w 2363032"/>
              <a:gd name="connsiteY1" fmla="*/ 0 h 1128502"/>
              <a:gd name="connsiteX2" fmla="*/ 2363032 w 2363032"/>
              <a:gd name="connsiteY2" fmla="*/ 1128501 h 1128502"/>
              <a:gd name="connsiteX3" fmla="*/ 0 w 2363032"/>
              <a:gd name="connsiteY3" fmla="*/ 1128501 h 1128502"/>
              <a:gd name="connsiteX4" fmla="*/ 0 w 2363032"/>
              <a:gd name="connsiteY4" fmla="*/ 0 h 1128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3032" h="1128502">
                <a:moveTo>
                  <a:pt x="0" y="0"/>
                </a:moveTo>
                <a:lnTo>
                  <a:pt x="2363032" y="0"/>
                </a:lnTo>
                <a:lnTo>
                  <a:pt x="2363032" y="1128501"/>
                </a:lnTo>
                <a:lnTo>
                  <a:pt x="0" y="1128501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91704" y="4817162"/>
            <a:ext cx="2382083" cy="1147551"/>
          </a:xfrm>
          <a:custGeom>
            <a:avLst/>
            <a:gdLst>
              <a:gd name="connsiteX0" fmla="*/ 9525 w 2382083"/>
              <a:gd name="connsiteY0" fmla="*/ 9525 h 1147551"/>
              <a:gd name="connsiteX1" fmla="*/ 2372558 w 2382083"/>
              <a:gd name="connsiteY1" fmla="*/ 9525 h 1147551"/>
              <a:gd name="connsiteX2" fmla="*/ 2372558 w 2382083"/>
              <a:gd name="connsiteY2" fmla="*/ 1138026 h 1147551"/>
              <a:gd name="connsiteX3" fmla="*/ 9525 w 2382083"/>
              <a:gd name="connsiteY3" fmla="*/ 1138026 h 1147551"/>
              <a:gd name="connsiteX4" fmla="*/ 9525 w 2382083"/>
              <a:gd name="connsiteY4" fmla="*/ 9525 h 114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2083" h="1147551">
                <a:moveTo>
                  <a:pt x="9525" y="9525"/>
                </a:moveTo>
                <a:lnTo>
                  <a:pt x="2372558" y="9525"/>
                </a:lnTo>
                <a:lnTo>
                  <a:pt x="2372558" y="1138026"/>
                </a:lnTo>
                <a:lnTo>
                  <a:pt x="9525" y="1138026"/>
                </a:lnTo>
                <a:lnTo>
                  <a:pt x="95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fc6aa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7584" y="4826687"/>
            <a:ext cx="1840844" cy="1128502"/>
          </a:xfrm>
          <a:custGeom>
            <a:avLst/>
            <a:gdLst>
              <a:gd name="connsiteX0" fmla="*/ 0 w 1840844"/>
              <a:gd name="connsiteY0" fmla="*/ 0 h 1128502"/>
              <a:gd name="connsiteX1" fmla="*/ 1840844 w 1840844"/>
              <a:gd name="connsiteY1" fmla="*/ 0 h 1128502"/>
              <a:gd name="connsiteX2" fmla="*/ 1840844 w 1840844"/>
              <a:gd name="connsiteY2" fmla="*/ 1128501 h 1128502"/>
              <a:gd name="connsiteX3" fmla="*/ 0 w 1840844"/>
              <a:gd name="connsiteY3" fmla="*/ 1128501 h 1128502"/>
              <a:gd name="connsiteX4" fmla="*/ 0 w 1840844"/>
              <a:gd name="connsiteY4" fmla="*/ 0 h 1128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0844" h="1128502">
                <a:moveTo>
                  <a:pt x="0" y="0"/>
                </a:moveTo>
                <a:lnTo>
                  <a:pt x="1840844" y="0"/>
                </a:lnTo>
                <a:lnTo>
                  <a:pt x="1840844" y="1128501"/>
                </a:lnTo>
                <a:lnTo>
                  <a:pt x="0" y="1128501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8059" y="4817162"/>
            <a:ext cx="1859895" cy="1147551"/>
          </a:xfrm>
          <a:custGeom>
            <a:avLst/>
            <a:gdLst>
              <a:gd name="connsiteX0" fmla="*/ 9525 w 1859895"/>
              <a:gd name="connsiteY0" fmla="*/ 9525 h 1147551"/>
              <a:gd name="connsiteX1" fmla="*/ 1850370 w 1859895"/>
              <a:gd name="connsiteY1" fmla="*/ 9525 h 1147551"/>
              <a:gd name="connsiteX2" fmla="*/ 1850370 w 1859895"/>
              <a:gd name="connsiteY2" fmla="*/ 1138026 h 1147551"/>
              <a:gd name="connsiteX3" fmla="*/ 9525 w 1859895"/>
              <a:gd name="connsiteY3" fmla="*/ 1138026 h 1147551"/>
              <a:gd name="connsiteX4" fmla="*/ 9525 w 1859895"/>
              <a:gd name="connsiteY4" fmla="*/ 9525 h 114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9895" h="1147551">
                <a:moveTo>
                  <a:pt x="9525" y="9525"/>
                </a:moveTo>
                <a:lnTo>
                  <a:pt x="1850370" y="9525"/>
                </a:lnTo>
                <a:lnTo>
                  <a:pt x="1850370" y="1138026"/>
                </a:lnTo>
                <a:lnTo>
                  <a:pt x="9525" y="1138026"/>
                </a:lnTo>
                <a:lnTo>
                  <a:pt x="95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1eaf5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64878" y="5484714"/>
            <a:ext cx="904874" cy="22224"/>
          </a:xfrm>
          <a:custGeom>
            <a:avLst/>
            <a:gdLst>
              <a:gd name="connsiteX0" fmla="*/ 6350 w 904874"/>
              <a:gd name="connsiteY0" fmla="*/ 6350 h 22224"/>
              <a:gd name="connsiteX1" fmla="*/ 898525 w 904874"/>
              <a:gd name="connsiteY1" fmla="*/ 6350 h 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4" h="22224">
                <a:moveTo>
                  <a:pt x="6350" y="6350"/>
                </a:moveTo>
                <a:lnTo>
                  <a:pt x="898525" y="6350"/>
                </a:lnTo>
              </a:path>
            </a:pathLst>
          </a:custGeom>
          <a:ln w="12700">
            <a:solidFill>
              <a:srgbClr val="5698d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12603" y="5452964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5698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1562100"/>
            <a:ext cx="2781300" cy="213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4406900"/>
            <a:ext cx="5753100" cy="213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917700" y="1612900"/>
            <a:ext cx="889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Shell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4495800"/>
            <a:ext cx="139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Java/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消息作业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07100" y="1651000"/>
            <a:ext cx="254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JVM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2108200"/>
            <a:ext cx="1752600" cy="344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  <a:tab pos="431800" algn="l"/>
                <a:tab pos="508000" algn="l"/>
              </a:tabLst>
            </a:pPr>
            <a:r>
              <a:rPr lang="en-US" altLang="zh-CN" dirty="0" smtClean="0"/>
              <a:t>		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System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Class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Loader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27000" algn="l"/>
                <a:tab pos="431800" algn="l"/>
                <a:tab pos="5080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Core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  <a:tab pos="4318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Executor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27000" algn="l"/>
                <a:tab pos="431800" algn="l"/>
                <a:tab pos="508000" algn="l"/>
              </a:tabLst>
            </a:pPr>
            <a:r>
              <a:rPr lang="en-US" altLang="zh-CN" dirty="0" smtClean="0"/>
              <a:t>		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System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Class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Loader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4318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Core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2133600"/>
            <a:ext cx="17653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PHP脚本</a:t>
            </a:r>
          </a:p>
          <a:p>
            <a:pPr>
              <a:lnSpc>
                <a:spcPts val="12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			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作业进程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Python脚本</a:t>
            </a:r>
          </a:p>
          <a:p>
            <a:pPr>
              <a:lnSpc>
                <a:spcPts val="22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		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作业进程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	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JVM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Job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Class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Loader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03200" algn="l"/>
                <a:tab pos="393700" algn="l"/>
                <a:tab pos="1041400" algn="l"/>
                <a:tab pos="1244600" algn="l"/>
                <a:tab pos="1257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作业实现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5600700"/>
            <a:ext cx="2413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79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Call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Saturn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Executor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27800" y="2527300"/>
            <a:ext cx="1320800" cy="278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System.exec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类加载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284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作业运行基本原理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41111" y="1848563"/>
            <a:ext cx="2469444" cy="860776"/>
          </a:xfrm>
          <a:custGeom>
            <a:avLst/>
            <a:gdLst>
              <a:gd name="connsiteX0" fmla="*/ 0 w 2469444"/>
              <a:gd name="connsiteY0" fmla="*/ 143465 h 860776"/>
              <a:gd name="connsiteX1" fmla="*/ 143465 w 2469444"/>
              <a:gd name="connsiteY1" fmla="*/ 0 h 860776"/>
              <a:gd name="connsiteX2" fmla="*/ 2325977 w 2469444"/>
              <a:gd name="connsiteY2" fmla="*/ 0 h 860776"/>
              <a:gd name="connsiteX3" fmla="*/ 2469444 w 2469444"/>
              <a:gd name="connsiteY3" fmla="*/ 143465 h 860776"/>
              <a:gd name="connsiteX4" fmla="*/ 2469444 w 2469444"/>
              <a:gd name="connsiteY4" fmla="*/ 717311 h 860776"/>
              <a:gd name="connsiteX5" fmla="*/ 2325977 w 2469444"/>
              <a:gd name="connsiteY5" fmla="*/ 860776 h 860776"/>
              <a:gd name="connsiteX6" fmla="*/ 143465 w 2469444"/>
              <a:gd name="connsiteY6" fmla="*/ 860776 h 860776"/>
              <a:gd name="connsiteX7" fmla="*/ 0 w 2469444"/>
              <a:gd name="connsiteY7" fmla="*/ 717311 h 860776"/>
              <a:gd name="connsiteX8" fmla="*/ 0 w 2469444"/>
              <a:gd name="connsiteY8" fmla="*/ 143465 h 860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9444" h="860776">
                <a:moveTo>
                  <a:pt x="0" y="143465"/>
                </a:moveTo>
                <a:cubicBezTo>
                  <a:pt x="0" y="64231"/>
                  <a:pt x="64231" y="0"/>
                  <a:pt x="143465" y="0"/>
                </a:cubicBezTo>
                <a:lnTo>
                  <a:pt x="2325977" y="0"/>
                </a:lnTo>
                <a:cubicBezTo>
                  <a:pt x="2405211" y="0"/>
                  <a:pt x="2469444" y="64231"/>
                  <a:pt x="2469444" y="143465"/>
                </a:cubicBezTo>
                <a:lnTo>
                  <a:pt x="2469444" y="717311"/>
                </a:lnTo>
                <a:cubicBezTo>
                  <a:pt x="2469444" y="796544"/>
                  <a:pt x="2405211" y="860776"/>
                  <a:pt x="2325977" y="860776"/>
                </a:cubicBezTo>
                <a:lnTo>
                  <a:pt x="143465" y="860776"/>
                </a:lnTo>
                <a:cubicBezTo>
                  <a:pt x="64231" y="860776"/>
                  <a:pt x="0" y="796544"/>
                  <a:pt x="0" y="717311"/>
                </a:cubicBezTo>
                <a:lnTo>
                  <a:pt x="0" y="143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8411" y="1835863"/>
            <a:ext cx="2494843" cy="886176"/>
          </a:xfrm>
          <a:custGeom>
            <a:avLst/>
            <a:gdLst>
              <a:gd name="connsiteX0" fmla="*/ 12700 w 2494843"/>
              <a:gd name="connsiteY0" fmla="*/ 156166 h 886176"/>
              <a:gd name="connsiteX1" fmla="*/ 156165 w 2494843"/>
              <a:gd name="connsiteY1" fmla="*/ 12700 h 886176"/>
              <a:gd name="connsiteX2" fmla="*/ 2338677 w 2494843"/>
              <a:gd name="connsiteY2" fmla="*/ 12700 h 886176"/>
              <a:gd name="connsiteX3" fmla="*/ 2482143 w 2494843"/>
              <a:gd name="connsiteY3" fmla="*/ 156166 h 886176"/>
              <a:gd name="connsiteX4" fmla="*/ 2482143 w 2494843"/>
              <a:gd name="connsiteY4" fmla="*/ 730010 h 886176"/>
              <a:gd name="connsiteX5" fmla="*/ 2338677 w 2494843"/>
              <a:gd name="connsiteY5" fmla="*/ 873476 h 886176"/>
              <a:gd name="connsiteX6" fmla="*/ 156165 w 2494843"/>
              <a:gd name="connsiteY6" fmla="*/ 873476 h 886176"/>
              <a:gd name="connsiteX7" fmla="*/ 12700 w 2494843"/>
              <a:gd name="connsiteY7" fmla="*/ 730010 h 886176"/>
              <a:gd name="connsiteX8" fmla="*/ 12700 w 2494843"/>
              <a:gd name="connsiteY8" fmla="*/ 156166 h 88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4843" h="886176">
                <a:moveTo>
                  <a:pt x="12700" y="156166"/>
                </a:moveTo>
                <a:cubicBezTo>
                  <a:pt x="12700" y="76931"/>
                  <a:pt x="76931" y="12700"/>
                  <a:pt x="156165" y="12700"/>
                </a:cubicBezTo>
                <a:lnTo>
                  <a:pt x="2338677" y="12700"/>
                </a:lnTo>
                <a:cubicBezTo>
                  <a:pt x="2417911" y="12700"/>
                  <a:pt x="2482143" y="76931"/>
                  <a:pt x="2482143" y="156166"/>
                </a:cubicBezTo>
                <a:lnTo>
                  <a:pt x="2482143" y="730010"/>
                </a:lnTo>
                <a:cubicBezTo>
                  <a:pt x="2482143" y="809244"/>
                  <a:pt x="2417911" y="873476"/>
                  <a:pt x="2338677" y="873476"/>
                </a:cubicBezTo>
                <a:lnTo>
                  <a:pt x="156165" y="873476"/>
                </a:lnTo>
                <a:cubicBezTo>
                  <a:pt x="76931" y="873476"/>
                  <a:pt x="12700" y="809244"/>
                  <a:pt x="12700" y="730010"/>
                </a:cubicBezTo>
                <a:lnTo>
                  <a:pt x="12700" y="15616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0400" y="1859852"/>
            <a:ext cx="2469442" cy="860776"/>
          </a:xfrm>
          <a:custGeom>
            <a:avLst/>
            <a:gdLst>
              <a:gd name="connsiteX0" fmla="*/ 0 w 2469442"/>
              <a:gd name="connsiteY0" fmla="*/ 143465 h 860776"/>
              <a:gd name="connsiteX1" fmla="*/ 143465 w 2469442"/>
              <a:gd name="connsiteY1" fmla="*/ 0 h 860776"/>
              <a:gd name="connsiteX2" fmla="*/ 2325977 w 2469442"/>
              <a:gd name="connsiteY2" fmla="*/ 0 h 860776"/>
              <a:gd name="connsiteX3" fmla="*/ 2469442 w 2469442"/>
              <a:gd name="connsiteY3" fmla="*/ 143465 h 860776"/>
              <a:gd name="connsiteX4" fmla="*/ 2469442 w 2469442"/>
              <a:gd name="connsiteY4" fmla="*/ 717309 h 860776"/>
              <a:gd name="connsiteX5" fmla="*/ 2325977 w 2469442"/>
              <a:gd name="connsiteY5" fmla="*/ 860776 h 860776"/>
              <a:gd name="connsiteX6" fmla="*/ 143465 w 2469442"/>
              <a:gd name="connsiteY6" fmla="*/ 860776 h 860776"/>
              <a:gd name="connsiteX7" fmla="*/ 0 w 2469442"/>
              <a:gd name="connsiteY7" fmla="*/ 717309 h 860776"/>
              <a:gd name="connsiteX8" fmla="*/ 0 w 2469442"/>
              <a:gd name="connsiteY8" fmla="*/ 143465 h 860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9442" h="860776">
                <a:moveTo>
                  <a:pt x="0" y="143465"/>
                </a:moveTo>
                <a:cubicBezTo>
                  <a:pt x="0" y="64231"/>
                  <a:pt x="64231" y="0"/>
                  <a:pt x="143465" y="0"/>
                </a:cubicBezTo>
                <a:lnTo>
                  <a:pt x="2325977" y="0"/>
                </a:lnTo>
                <a:cubicBezTo>
                  <a:pt x="2405210" y="0"/>
                  <a:pt x="2469442" y="64231"/>
                  <a:pt x="2469442" y="143465"/>
                </a:cubicBezTo>
                <a:lnTo>
                  <a:pt x="2469442" y="717309"/>
                </a:lnTo>
                <a:cubicBezTo>
                  <a:pt x="2469442" y="796544"/>
                  <a:pt x="2405210" y="860776"/>
                  <a:pt x="2325977" y="860776"/>
                </a:cubicBezTo>
                <a:lnTo>
                  <a:pt x="143465" y="860776"/>
                </a:lnTo>
                <a:cubicBezTo>
                  <a:pt x="64231" y="860776"/>
                  <a:pt x="0" y="796544"/>
                  <a:pt x="0" y="717309"/>
                </a:cubicBezTo>
                <a:lnTo>
                  <a:pt x="0" y="143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7699" y="1847152"/>
            <a:ext cx="2494843" cy="886176"/>
          </a:xfrm>
          <a:custGeom>
            <a:avLst/>
            <a:gdLst>
              <a:gd name="connsiteX0" fmla="*/ 12700 w 2494843"/>
              <a:gd name="connsiteY0" fmla="*/ 156166 h 886176"/>
              <a:gd name="connsiteX1" fmla="*/ 156166 w 2494843"/>
              <a:gd name="connsiteY1" fmla="*/ 12700 h 886176"/>
              <a:gd name="connsiteX2" fmla="*/ 2338677 w 2494843"/>
              <a:gd name="connsiteY2" fmla="*/ 12700 h 886176"/>
              <a:gd name="connsiteX3" fmla="*/ 2482143 w 2494843"/>
              <a:gd name="connsiteY3" fmla="*/ 156166 h 886176"/>
              <a:gd name="connsiteX4" fmla="*/ 2482143 w 2494843"/>
              <a:gd name="connsiteY4" fmla="*/ 730010 h 886176"/>
              <a:gd name="connsiteX5" fmla="*/ 2338677 w 2494843"/>
              <a:gd name="connsiteY5" fmla="*/ 873476 h 886176"/>
              <a:gd name="connsiteX6" fmla="*/ 156166 w 2494843"/>
              <a:gd name="connsiteY6" fmla="*/ 873476 h 886176"/>
              <a:gd name="connsiteX7" fmla="*/ 12700 w 2494843"/>
              <a:gd name="connsiteY7" fmla="*/ 730010 h 886176"/>
              <a:gd name="connsiteX8" fmla="*/ 12700 w 2494843"/>
              <a:gd name="connsiteY8" fmla="*/ 156166 h 88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4843" h="886176">
                <a:moveTo>
                  <a:pt x="12700" y="156166"/>
                </a:moveTo>
                <a:cubicBezTo>
                  <a:pt x="12700" y="76931"/>
                  <a:pt x="76931" y="12700"/>
                  <a:pt x="156166" y="12700"/>
                </a:cubicBezTo>
                <a:lnTo>
                  <a:pt x="2338677" y="12700"/>
                </a:lnTo>
                <a:cubicBezTo>
                  <a:pt x="2417911" y="12700"/>
                  <a:pt x="2482143" y="76931"/>
                  <a:pt x="2482143" y="156166"/>
                </a:cubicBezTo>
                <a:lnTo>
                  <a:pt x="2482143" y="730010"/>
                </a:lnTo>
                <a:cubicBezTo>
                  <a:pt x="2482143" y="809244"/>
                  <a:pt x="2417911" y="873476"/>
                  <a:pt x="2338677" y="873476"/>
                </a:cubicBezTo>
                <a:lnTo>
                  <a:pt x="156166" y="873476"/>
                </a:lnTo>
                <a:cubicBezTo>
                  <a:pt x="76931" y="873476"/>
                  <a:pt x="12700" y="809244"/>
                  <a:pt x="12700" y="730010"/>
                </a:cubicBezTo>
                <a:lnTo>
                  <a:pt x="12700" y="15616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22554" y="1842919"/>
            <a:ext cx="2469444" cy="860776"/>
          </a:xfrm>
          <a:custGeom>
            <a:avLst/>
            <a:gdLst>
              <a:gd name="connsiteX0" fmla="*/ 0 w 2469444"/>
              <a:gd name="connsiteY0" fmla="*/ 143465 h 860776"/>
              <a:gd name="connsiteX1" fmla="*/ 143467 w 2469444"/>
              <a:gd name="connsiteY1" fmla="*/ 0 h 860776"/>
              <a:gd name="connsiteX2" fmla="*/ 2325978 w 2469444"/>
              <a:gd name="connsiteY2" fmla="*/ 0 h 860776"/>
              <a:gd name="connsiteX3" fmla="*/ 2469443 w 2469444"/>
              <a:gd name="connsiteY3" fmla="*/ 143465 h 860776"/>
              <a:gd name="connsiteX4" fmla="*/ 2469443 w 2469444"/>
              <a:gd name="connsiteY4" fmla="*/ 717311 h 860776"/>
              <a:gd name="connsiteX5" fmla="*/ 2325978 w 2469444"/>
              <a:gd name="connsiteY5" fmla="*/ 860776 h 860776"/>
              <a:gd name="connsiteX6" fmla="*/ 143467 w 2469444"/>
              <a:gd name="connsiteY6" fmla="*/ 860776 h 860776"/>
              <a:gd name="connsiteX7" fmla="*/ 0 w 2469444"/>
              <a:gd name="connsiteY7" fmla="*/ 717311 h 860776"/>
              <a:gd name="connsiteX8" fmla="*/ 0 w 2469444"/>
              <a:gd name="connsiteY8" fmla="*/ 143465 h 860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9444" h="860776">
                <a:moveTo>
                  <a:pt x="0" y="143465"/>
                </a:moveTo>
                <a:cubicBezTo>
                  <a:pt x="0" y="64231"/>
                  <a:pt x="64233" y="0"/>
                  <a:pt x="143467" y="0"/>
                </a:cubicBezTo>
                <a:lnTo>
                  <a:pt x="2325978" y="0"/>
                </a:lnTo>
                <a:cubicBezTo>
                  <a:pt x="2405212" y="0"/>
                  <a:pt x="2469443" y="64231"/>
                  <a:pt x="2469443" y="143465"/>
                </a:cubicBezTo>
                <a:lnTo>
                  <a:pt x="2469443" y="717311"/>
                </a:lnTo>
                <a:cubicBezTo>
                  <a:pt x="2469443" y="796544"/>
                  <a:pt x="2405212" y="860776"/>
                  <a:pt x="2325978" y="860776"/>
                </a:cubicBezTo>
                <a:lnTo>
                  <a:pt x="143467" y="860776"/>
                </a:lnTo>
                <a:cubicBezTo>
                  <a:pt x="64233" y="860776"/>
                  <a:pt x="0" y="796544"/>
                  <a:pt x="0" y="717311"/>
                </a:cubicBezTo>
                <a:lnTo>
                  <a:pt x="0" y="143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09854" y="1830219"/>
            <a:ext cx="2494843" cy="886176"/>
          </a:xfrm>
          <a:custGeom>
            <a:avLst/>
            <a:gdLst>
              <a:gd name="connsiteX0" fmla="*/ 12700 w 2494843"/>
              <a:gd name="connsiteY0" fmla="*/ 156166 h 886176"/>
              <a:gd name="connsiteX1" fmla="*/ 156165 w 2494843"/>
              <a:gd name="connsiteY1" fmla="*/ 12700 h 886176"/>
              <a:gd name="connsiteX2" fmla="*/ 2338677 w 2494843"/>
              <a:gd name="connsiteY2" fmla="*/ 12700 h 886176"/>
              <a:gd name="connsiteX3" fmla="*/ 2482143 w 2494843"/>
              <a:gd name="connsiteY3" fmla="*/ 156166 h 886176"/>
              <a:gd name="connsiteX4" fmla="*/ 2482143 w 2494843"/>
              <a:gd name="connsiteY4" fmla="*/ 730010 h 886176"/>
              <a:gd name="connsiteX5" fmla="*/ 2338677 w 2494843"/>
              <a:gd name="connsiteY5" fmla="*/ 873476 h 886176"/>
              <a:gd name="connsiteX6" fmla="*/ 156165 w 2494843"/>
              <a:gd name="connsiteY6" fmla="*/ 873476 h 886176"/>
              <a:gd name="connsiteX7" fmla="*/ 12700 w 2494843"/>
              <a:gd name="connsiteY7" fmla="*/ 730010 h 886176"/>
              <a:gd name="connsiteX8" fmla="*/ 12700 w 2494843"/>
              <a:gd name="connsiteY8" fmla="*/ 156166 h 88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4843" h="886176">
                <a:moveTo>
                  <a:pt x="12700" y="156166"/>
                </a:moveTo>
                <a:cubicBezTo>
                  <a:pt x="12700" y="76931"/>
                  <a:pt x="76931" y="12700"/>
                  <a:pt x="156165" y="12700"/>
                </a:cubicBezTo>
                <a:lnTo>
                  <a:pt x="2338677" y="12700"/>
                </a:lnTo>
                <a:cubicBezTo>
                  <a:pt x="2417911" y="12700"/>
                  <a:pt x="2482143" y="76931"/>
                  <a:pt x="2482143" y="156166"/>
                </a:cubicBezTo>
                <a:lnTo>
                  <a:pt x="2482143" y="730010"/>
                </a:lnTo>
                <a:cubicBezTo>
                  <a:pt x="2482143" y="809244"/>
                  <a:pt x="2417911" y="873476"/>
                  <a:pt x="2338677" y="873476"/>
                </a:cubicBezTo>
                <a:lnTo>
                  <a:pt x="156165" y="873476"/>
                </a:lnTo>
                <a:cubicBezTo>
                  <a:pt x="76931" y="873476"/>
                  <a:pt x="12700" y="809244"/>
                  <a:pt x="12700" y="730010"/>
                </a:cubicBezTo>
                <a:lnTo>
                  <a:pt x="12700" y="15616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3131" y="1842918"/>
            <a:ext cx="2469443" cy="860776"/>
          </a:xfrm>
          <a:custGeom>
            <a:avLst/>
            <a:gdLst>
              <a:gd name="connsiteX0" fmla="*/ 0 w 2469443"/>
              <a:gd name="connsiteY0" fmla="*/ 143465 h 860776"/>
              <a:gd name="connsiteX1" fmla="*/ 143467 w 2469443"/>
              <a:gd name="connsiteY1" fmla="*/ 0 h 860776"/>
              <a:gd name="connsiteX2" fmla="*/ 2325978 w 2469443"/>
              <a:gd name="connsiteY2" fmla="*/ 0 h 860776"/>
              <a:gd name="connsiteX3" fmla="*/ 2469443 w 2469443"/>
              <a:gd name="connsiteY3" fmla="*/ 143465 h 860776"/>
              <a:gd name="connsiteX4" fmla="*/ 2469443 w 2469443"/>
              <a:gd name="connsiteY4" fmla="*/ 717311 h 860776"/>
              <a:gd name="connsiteX5" fmla="*/ 2325978 w 2469443"/>
              <a:gd name="connsiteY5" fmla="*/ 860776 h 860776"/>
              <a:gd name="connsiteX6" fmla="*/ 143467 w 2469443"/>
              <a:gd name="connsiteY6" fmla="*/ 860776 h 860776"/>
              <a:gd name="connsiteX7" fmla="*/ 0 w 2469443"/>
              <a:gd name="connsiteY7" fmla="*/ 717311 h 860776"/>
              <a:gd name="connsiteX8" fmla="*/ 0 w 2469443"/>
              <a:gd name="connsiteY8" fmla="*/ 143465 h 860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69443" h="860776">
                <a:moveTo>
                  <a:pt x="0" y="143465"/>
                </a:moveTo>
                <a:cubicBezTo>
                  <a:pt x="0" y="64231"/>
                  <a:pt x="64233" y="0"/>
                  <a:pt x="143467" y="0"/>
                </a:cubicBezTo>
                <a:lnTo>
                  <a:pt x="2325978" y="0"/>
                </a:lnTo>
                <a:cubicBezTo>
                  <a:pt x="2405212" y="0"/>
                  <a:pt x="2469443" y="64231"/>
                  <a:pt x="2469443" y="143465"/>
                </a:cubicBezTo>
                <a:lnTo>
                  <a:pt x="2469443" y="717311"/>
                </a:lnTo>
                <a:cubicBezTo>
                  <a:pt x="2469443" y="796545"/>
                  <a:pt x="2405212" y="860776"/>
                  <a:pt x="2325978" y="860776"/>
                </a:cubicBezTo>
                <a:lnTo>
                  <a:pt x="143467" y="860776"/>
                </a:lnTo>
                <a:cubicBezTo>
                  <a:pt x="64233" y="860776"/>
                  <a:pt x="0" y="796545"/>
                  <a:pt x="0" y="717311"/>
                </a:cubicBezTo>
                <a:lnTo>
                  <a:pt x="0" y="14346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0431" y="1830218"/>
            <a:ext cx="2494843" cy="886176"/>
          </a:xfrm>
          <a:custGeom>
            <a:avLst/>
            <a:gdLst>
              <a:gd name="connsiteX0" fmla="*/ 12700 w 2494843"/>
              <a:gd name="connsiteY0" fmla="*/ 156166 h 886176"/>
              <a:gd name="connsiteX1" fmla="*/ 156166 w 2494843"/>
              <a:gd name="connsiteY1" fmla="*/ 12700 h 886176"/>
              <a:gd name="connsiteX2" fmla="*/ 2338677 w 2494843"/>
              <a:gd name="connsiteY2" fmla="*/ 12700 h 886176"/>
              <a:gd name="connsiteX3" fmla="*/ 2482143 w 2494843"/>
              <a:gd name="connsiteY3" fmla="*/ 156166 h 886176"/>
              <a:gd name="connsiteX4" fmla="*/ 2482143 w 2494843"/>
              <a:gd name="connsiteY4" fmla="*/ 730010 h 886176"/>
              <a:gd name="connsiteX5" fmla="*/ 2338677 w 2494843"/>
              <a:gd name="connsiteY5" fmla="*/ 873476 h 886176"/>
              <a:gd name="connsiteX6" fmla="*/ 156166 w 2494843"/>
              <a:gd name="connsiteY6" fmla="*/ 873476 h 886176"/>
              <a:gd name="connsiteX7" fmla="*/ 12700 w 2494843"/>
              <a:gd name="connsiteY7" fmla="*/ 730010 h 886176"/>
              <a:gd name="connsiteX8" fmla="*/ 12700 w 2494843"/>
              <a:gd name="connsiteY8" fmla="*/ 156166 h 88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4843" h="886176">
                <a:moveTo>
                  <a:pt x="12700" y="156166"/>
                </a:moveTo>
                <a:cubicBezTo>
                  <a:pt x="12700" y="76931"/>
                  <a:pt x="76932" y="12700"/>
                  <a:pt x="156166" y="12700"/>
                </a:cubicBezTo>
                <a:lnTo>
                  <a:pt x="2338677" y="12700"/>
                </a:lnTo>
                <a:cubicBezTo>
                  <a:pt x="2417911" y="12700"/>
                  <a:pt x="2482143" y="76931"/>
                  <a:pt x="2482143" y="156166"/>
                </a:cubicBezTo>
                <a:lnTo>
                  <a:pt x="2482143" y="730010"/>
                </a:lnTo>
                <a:cubicBezTo>
                  <a:pt x="2482143" y="809244"/>
                  <a:pt x="2417911" y="873476"/>
                  <a:pt x="2338677" y="873476"/>
                </a:cubicBezTo>
                <a:lnTo>
                  <a:pt x="156166" y="873476"/>
                </a:lnTo>
                <a:cubicBezTo>
                  <a:pt x="76932" y="873476"/>
                  <a:pt x="12700" y="809244"/>
                  <a:pt x="12700" y="730010"/>
                </a:cubicBezTo>
                <a:lnTo>
                  <a:pt x="12700" y="15616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d7d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32200"/>
            <a:ext cx="12192000" cy="322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77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更多。。。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0701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超时控制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2082800"/>
            <a:ext cx="1905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多ZK集群支持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350500" y="20701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监控体系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61200" y="20701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手动触发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7412" y="2047876"/>
            <a:ext cx="3841751" cy="3841749"/>
          </a:xfrm>
          <a:custGeom>
            <a:avLst/>
            <a:gdLst>
              <a:gd name="connsiteX0" fmla="*/ 1920874 w 3841751"/>
              <a:gd name="connsiteY0" fmla="*/ 3841748 h 3841749"/>
              <a:gd name="connsiteX1" fmla="*/ 0 w 3841751"/>
              <a:gd name="connsiteY1" fmla="*/ 1920873 h 3841749"/>
              <a:gd name="connsiteX2" fmla="*/ 0 w 3841751"/>
              <a:gd name="connsiteY2" fmla="*/ 0 h 3841749"/>
              <a:gd name="connsiteX3" fmla="*/ 1920874 w 3841751"/>
              <a:gd name="connsiteY3" fmla="*/ 0 h 3841749"/>
              <a:gd name="connsiteX4" fmla="*/ 3841750 w 3841751"/>
              <a:gd name="connsiteY4" fmla="*/ 1920874 h 3841749"/>
              <a:gd name="connsiteX5" fmla="*/ 1920874 w 3841751"/>
              <a:gd name="connsiteY5" fmla="*/ 3841749 h 3841749"/>
              <a:gd name="connsiteX6" fmla="*/ 1920874 w 3841751"/>
              <a:gd name="connsiteY6" fmla="*/ 3841748 h 384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41751" h="3841749">
                <a:moveTo>
                  <a:pt x="1920874" y="3841748"/>
                </a:moveTo>
                <a:cubicBezTo>
                  <a:pt x="860004" y="3841748"/>
                  <a:pt x="0" y="2981744"/>
                  <a:pt x="0" y="1920873"/>
                </a:cubicBezTo>
                <a:lnTo>
                  <a:pt x="0" y="0"/>
                </a:lnTo>
                <a:lnTo>
                  <a:pt x="1920874" y="0"/>
                </a:lnTo>
                <a:cubicBezTo>
                  <a:pt x="2981746" y="0"/>
                  <a:pt x="3841750" y="860003"/>
                  <a:pt x="3841750" y="1920874"/>
                </a:cubicBezTo>
                <a:cubicBezTo>
                  <a:pt x="3841750" y="2981745"/>
                  <a:pt x="2981746" y="3841749"/>
                  <a:pt x="1920874" y="3841749"/>
                </a:cubicBezTo>
                <a:lnTo>
                  <a:pt x="1920874" y="3841748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1100" y="2984500"/>
            <a:ext cx="3175000" cy="176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097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有容乃大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3517900"/>
            <a:ext cx="5689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唯品会弹性调度系统容器化支持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25512" y="1943100"/>
            <a:ext cx="2813049" cy="1163638"/>
          </a:xfrm>
          <a:custGeom>
            <a:avLst/>
            <a:gdLst>
              <a:gd name="connsiteX0" fmla="*/ 0 w 2813049"/>
              <a:gd name="connsiteY0" fmla="*/ 117923 h 1163638"/>
              <a:gd name="connsiteX1" fmla="*/ 117922 w 2813049"/>
              <a:gd name="connsiteY1" fmla="*/ 0 h 1163638"/>
              <a:gd name="connsiteX2" fmla="*/ 2695126 w 2813049"/>
              <a:gd name="connsiteY2" fmla="*/ 0 h 1163638"/>
              <a:gd name="connsiteX3" fmla="*/ 2813049 w 2813049"/>
              <a:gd name="connsiteY3" fmla="*/ 117923 h 1163638"/>
              <a:gd name="connsiteX4" fmla="*/ 2813049 w 2813049"/>
              <a:gd name="connsiteY4" fmla="*/ 1045715 h 1163638"/>
              <a:gd name="connsiteX5" fmla="*/ 2695126 w 2813049"/>
              <a:gd name="connsiteY5" fmla="*/ 1163638 h 1163638"/>
              <a:gd name="connsiteX6" fmla="*/ 117922 w 2813049"/>
              <a:gd name="connsiteY6" fmla="*/ 1163638 h 1163638"/>
              <a:gd name="connsiteX7" fmla="*/ 0 w 2813049"/>
              <a:gd name="connsiteY7" fmla="*/ 1045715 h 1163638"/>
              <a:gd name="connsiteX8" fmla="*/ 0 w 2813049"/>
              <a:gd name="connsiteY8" fmla="*/ 117923 h 1163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13049" h="1163638">
                <a:moveTo>
                  <a:pt x="0" y="117923"/>
                </a:moveTo>
                <a:cubicBezTo>
                  <a:pt x="0" y="52796"/>
                  <a:pt x="52795" y="0"/>
                  <a:pt x="117922" y="0"/>
                </a:cubicBezTo>
                <a:lnTo>
                  <a:pt x="2695126" y="0"/>
                </a:lnTo>
                <a:cubicBezTo>
                  <a:pt x="2760253" y="0"/>
                  <a:pt x="2813049" y="52796"/>
                  <a:pt x="2813049" y="117923"/>
                </a:cubicBezTo>
                <a:lnTo>
                  <a:pt x="2813049" y="1045715"/>
                </a:lnTo>
                <a:cubicBezTo>
                  <a:pt x="2813049" y="1110842"/>
                  <a:pt x="2760253" y="1163638"/>
                  <a:pt x="2695126" y="1163638"/>
                </a:cubicBezTo>
                <a:lnTo>
                  <a:pt x="117922" y="1163638"/>
                </a:lnTo>
                <a:cubicBezTo>
                  <a:pt x="52795" y="1163638"/>
                  <a:pt x="0" y="1110842"/>
                  <a:pt x="0" y="1045715"/>
                </a:cubicBezTo>
                <a:lnTo>
                  <a:pt x="0" y="117923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5512" y="3376613"/>
            <a:ext cx="2813049" cy="1163636"/>
          </a:xfrm>
          <a:custGeom>
            <a:avLst/>
            <a:gdLst>
              <a:gd name="connsiteX0" fmla="*/ 0 w 2813049"/>
              <a:gd name="connsiteY0" fmla="*/ 117922 h 1163636"/>
              <a:gd name="connsiteX1" fmla="*/ 117922 w 2813049"/>
              <a:gd name="connsiteY1" fmla="*/ 0 h 1163636"/>
              <a:gd name="connsiteX2" fmla="*/ 2695126 w 2813049"/>
              <a:gd name="connsiteY2" fmla="*/ 0 h 1163636"/>
              <a:gd name="connsiteX3" fmla="*/ 2813049 w 2813049"/>
              <a:gd name="connsiteY3" fmla="*/ 117922 h 1163636"/>
              <a:gd name="connsiteX4" fmla="*/ 2813049 w 2813049"/>
              <a:gd name="connsiteY4" fmla="*/ 1045712 h 1163636"/>
              <a:gd name="connsiteX5" fmla="*/ 2695126 w 2813049"/>
              <a:gd name="connsiteY5" fmla="*/ 1163636 h 1163636"/>
              <a:gd name="connsiteX6" fmla="*/ 117922 w 2813049"/>
              <a:gd name="connsiteY6" fmla="*/ 1163636 h 1163636"/>
              <a:gd name="connsiteX7" fmla="*/ 0 w 2813049"/>
              <a:gd name="connsiteY7" fmla="*/ 1045712 h 1163636"/>
              <a:gd name="connsiteX8" fmla="*/ 0 w 2813049"/>
              <a:gd name="connsiteY8" fmla="*/ 117922 h 1163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13049" h="1163636">
                <a:moveTo>
                  <a:pt x="0" y="117922"/>
                </a:moveTo>
                <a:cubicBezTo>
                  <a:pt x="0" y="52795"/>
                  <a:pt x="52795" y="0"/>
                  <a:pt x="117922" y="0"/>
                </a:cubicBezTo>
                <a:lnTo>
                  <a:pt x="2695126" y="0"/>
                </a:lnTo>
                <a:cubicBezTo>
                  <a:pt x="2760253" y="0"/>
                  <a:pt x="2813049" y="52795"/>
                  <a:pt x="2813049" y="117922"/>
                </a:cubicBezTo>
                <a:lnTo>
                  <a:pt x="2813049" y="1045712"/>
                </a:lnTo>
                <a:cubicBezTo>
                  <a:pt x="2813049" y="1110839"/>
                  <a:pt x="2760253" y="1163636"/>
                  <a:pt x="2695126" y="1163636"/>
                </a:cubicBezTo>
                <a:lnTo>
                  <a:pt x="117922" y="1163636"/>
                </a:lnTo>
                <a:cubicBezTo>
                  <a:pt x="52795" y="1163636"/>
                  <a:pt x="0" y="1110839"/>
                  <a:pt x="0" y="1045712"/>
                </a:cubicBezTo>
                <a:lnTo>
                  <a:pt x="0" y="117922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59212" y="2519363"/>
            <a:ext cx="1192211" cy="939799"/>
          </a:xfrm>
          <a:custGeom>
            <a:avLst/>
            <a:gdLst>
              <a:gd name="connsiteX0" fmla="*/ 6350 w 1192211"/>
              <a:gd name="connsiteY0" fmla="*/ 6350 h 939799"/>
              <a:gd name="connsiteX1" fmla="*/ 608806 w 1192211"/>
              <a:gd name="connsiteY1" fmla="*/ 6350 h 939799"/>
              <a:gd name="connsiteX2" fmla="*/ 608806 w 1192211"/>
              <a:gd name="connsiteY2" fmla="*/ 933449 h 939799"/>
              <a:gd name="connsiteX3" fmla="*/ 1185861 w 1192211"/>
              <a:gd name="connsiteY3" fmla="*/ 933449 h 939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2211" h="939799">
                <a:moveTo>
                  <a:pt x="6350" y="6350"/>
                </a:moveTo>
                <a:lnTo>
                  <a:pt x="608806" y="6350"/>
                </a:lnTo>
                <a:lnTo>
                  <a:pt x="608806" y="933449"/>
                </a:lnTo>
                <a:lnTo>
                  <a:pt x="1185861" y="933449"/>
                </a:lnTo>
              </a:path>
            </a:pathLst>
          </a:custGeom>
          <a:ln w="127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7462" y="2487613"/>
            <a:ext cx="76200" cy="76200"/>
          </a:xfrm>
          <a:custGeom>
            <a:avLst/>
            <a:gdLst>
              <a:gd name="connsiteX0" fmla="*/ 38100 w 76200"/>
              <a:gd name="connsiteY0" fmla="*/ 762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  <a:gd name="connsiteX5" fmla="*/ 38100 w 76200"/>
              <a:gd name="connsiteY5" fmla="*/ 76200 h 76200"/>
              <a:gd name="connsiteX6" fmla="*/ 38100 w 76200"/>
              <a:gd name="connsiteY6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200">
                <a:moveTo>
                  <a:pt x="38100" y="76200"/>
                </a:moveTo>
                <a:lnTo>
                  <a:pt x="38100" y="76200"/>
                </a:lnTo>
                <a:cubicBezTo>
                  <a:pt x="17057" y="76200"/>
                  <a:pt x="0" y="59141"/>
                  <a:pt x="0" y="38100"/>
                </a:cubicBezTo>
                <a:cubicBezTo>
                  <a:pt x="0" y="17057"/>
                  <a:pt x="17057" y="0"/>
                  <a:pt x="38100" y="0"/>
                </a:cubicBezTo>
                <a:cubicBezTo>
                  <a:pt x="59142" y="0"/>
                  <a:pt x="76200" y="17057"/>
                  <a:pt x="76200" y="38100"/>
                </a:cubicBezTo>
                <a:cubicBezTo>
                  <a:pt x="76200" y="59141"/>
                  <a:pt x="59142" y="76200"/>
                  <a:pt x="38100" y="76200"/>
                </a:cubicBezTo>
                <a:cubicBezTo>
                  <a:pt x="38100" y="76200"/>
                  <a:pt x="38100" y="76200"/>
                  <a:pt x="38100" y="7620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4275" y="3414713"/>
            <a:ext cx="76200" cy="76200"/>
          </a:xfrm>
          <a:custGeom>
            <a:avLst/>
            <a:gdLst>
              <a:gd name="connsiteX0" fmla="*/ 0 w 76200"/>
              <a:gd name="connsiteY0" fmla="*/ 0 h 76200"/>
              <a:gd name="connsiteX1" fmla="*/ 76200 w 76200"/>
              <a:gd name="connsiteY1" fmla="*/ 38100 h 76200"/>
              <a:gd name="connsiteX2" fmla="*/ 0 w 76200"/>
              <a:gd name="connsiteY2" fmla="*/ 76200 h 76200"/>
              <a:gd name="connsiteX3" fmla="*/ 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0" y="0"/>
                </a:moveTo>
                <a:lnTo>
                  <a:pt x="76200" y="38100"/>
                </a:lnTo>
                <a:lnTo>
                  <a:pt x="0" y="7620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59212" y="3998912"/>
            <a:ext cx="1192211" cy="25399"/>
          </a:xfrm>
          <a:custGeom>
            <a:avLst/>
            <a:gdLst>
              <a:gd name="connsiteX0" fmla="*/ 6350 w 1192211"/>
              <a:gd name="connsiteY0" fmla="*/ 6350 h 25399"/>
              <a:gd name="connsiteX1" fmla="*/ 1185861 w 1192211"/>
              <a:gd name="connsiteY1" fmla="*/ 9458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2211" h="25399">
                <a:moveTo>
                  <a:pt x="6350" y="6350"/>
                </a:moveTo>
                <a:lnTo>
                  <a:pt x="1185861" y="9458"/>
                </a:lnTo>
              </a:path>
            </a:pathLst>
          </a:custGeom>
          <a:ln w="127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7462" y="3967163"/>
            <a:ext cx="76200" cy="76198"/>
          </a:xfrm>
          <a:custGeom>
            <a:avLst/>
            <a:gdLst>
              <a:gd name="connsiteX0" fmla="*/ 37999 w 76200"/>
              <a:gd name="connsiteY0" fmla="*/ 76198 h 76198"/>
              <a:gd name="connsiteX1" fmla="*/ 37999 w 76200"/>
              <a:gd name="connsiteY1" fmla="*/ 76198 h 76198"/>
              <a:gd name="connsiteX2" fmla="*/ 0 w 76200"/>
              <a:gd name="connsiteY2" fmla="*/ 37998 h 76198"/>
              <a:gd name="connsiteX3" fmla="*/ 38200 w 76200"/>
              <a:gd name="connsiteY3" fmla="*/ 0 h 76198"/>
              <a:gd name="connsiteX4" fmla="*/ 76200 w 76200"/>
              <a:gd name="connsiteY4" fmla="*/ 38199 h 76198"/>
              <a:gd name="connsiteX5" fmla="*/ 37999 w 76200"/>
              <a:gd name="connsiteY5" fmla="*/ 76198 h 76198"/>
              <a:gd name="connsiteX6" fmla="*/ 37999 w 76200"/>
              <a:gd name="connsiteY6" fmla="*/ 76198 h 7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198">
                <a:moveTo>
                  <a:pt x="37999" y="76198"/>
                </a:moveTo>
                <a:lnTo>
                  <a:pt x="37999" y="76198"/>
                </a:lnTo>
                <a:cubicBezTo>
                  <a:pt x="16957" y="76144"/>
                  <a:pt x="-55" y="59040"/>
                  <a:pt x="0" y="37998"/>
                </a:cubicBezTo>
                <a:cubicBezTo>
                  <a:pt x="55" y="16957"/>
                  <a:pt x="17157" y="-55"/>
                  <a:pt x="38200" y="0"/>
                </a:cubicBezTo>
                <a:cubicBezTo>
                  <a:pt x="59242" y="54"/>
                  <a:pt x="76255" y="17157"/>
                  <a:pt x="76200" y="38199"/>
                </a:cubicBezTo>
                <a:cubicBezTo>
                  <a:pt x="76144" y="59241"/>
                  <a:pt x="59042" y="76254"/>
                  <a:pt x="37999" y="76198"/>
                </a:cubicBezTo>
                <a:cubicBezTo>
                  <a:pt x="37999" y="76198"/>
                  <a:pt x="37999" y="76198"/>
                  <a:pt x="37999" y="76198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4174" y="3970138"/>
            <a:ext cx="76300" cy="76198"/>
          </a:xfrm>
          <a:custGeom>
            <a:avLst/>
            <a:gdLst>
              <a:gd name="connsiteX0" fmla="*/ 200 w 76300"/>
              <a:gd name="connsiteY0" fmla="*/ 0 h 76198"/>
              <a:gd name="connsiteX1" fmla="*/ 76300 w 76300"/>
              <a:gd name="connsiteY1" fmla="*/ 38299 h 76198"/>
              <a:gd name="connsiteX2" fmla="*/ 0 w 76300"/>
              <a:gd name="connsiteY2" fmla="*/ 76198 h 76198"/>
              <a:gd name="connsiteX3" fmla="*/ 200 w 76300"/>
              <a:gd name="connsiteY3" fmla="*/ 0 h 7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300" h="76198">
                <a:moveTo>
                  <a:pt x="200" y="0"/>
                </a:moveTo>
                <a:lnTo>
                  <a:pt x="76300" y="38299"/>
                </a:lnTo>
                <a:lnTo>
                  <a:pt x="0" y="76198"/>
                </a:lnTo>
                <a:lnTo>
                  <a:pt x="20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8549" y="2249488"/>
            <a:ext cx="546100" cy="550861"/>
          </a:xfrm>
          <a:custGeom>
            <a:avLst/>
            <a:gdLst>
              <a:gd name="connsiteX0" fmla="*/ 546100 w 546100"/>
              <a:gd name="connsiteY0" fmla="*/ 24302 h 550861"/>
              <a:gd name="connsiteX1" fmla="*/ 465791 w 546100"/>
              <a:gd name="connsiteY1" fmla="*/ 494154 h 550861"/>
              <a:gd name="connsiteX2" fmla="*/ 457760 w 546100"/>
              <a:gd name="connsiteY2" fmla="*/ 510357 h 550861"/>
              <a:gd name="connsiteX3" fmla="*/ 449728 w 546100"/>
              <a:gd name="connsiteY3" fmla="*/ 510357 h 550861"/>
              <a:gd name="connsiteX4" fmla="*/ 441698 w 546100"/>
              <a:gd name="connsiteY4" fmla="*/ 510357 h 550861"/>
              <a:gd name="connsiteX5" fmla="*/ 305173 w 546100"/>
              <a:gd name="connsiteY5" fmla="*/ 453650 h 550861"/>
              <a:gd name="connsiteX6" fmla="*/ 224865 w 546100"/>
              <a:gd name="connsiteY6" fmla="*/ 542761 h 550861"/>
              <a:gd name="connsiteX7" fmla="*/ 208803 w 546100"/>
              <a:gd name="connsiteY7" fmla="*/ 550861 h 550861"/>
              <a:gd name="connsiteX8" fmla="*/ 208803 w 546100"/>
              <a:gd name="connsiteY8" fmla="*/ 550861 h 550861"/>
              <a:gd name="connsiteX9" fmla="*/ 192741 w 546100"/>
              <a:gd name="connsiteY9" fmla="*/ 526558 h 550861"/>
              <a:gd name="connsiteX10" fmla="*/ 192741 w 546100"/>
              <a:gd name="connsiteY10" fmla="*/ 421246 h 550861"/>
              <a:gd name="connsiteX11" fmla="*/ 457760 w 546100"/>
              <a:gd name="connsiteY11" fmla="*/ 97209 h 550861"/>
              <a:gd name="connsiteX12" fmla="*/ 128494 w 546100"/>
              <a:gd name="connsiteY12" fmla="*/ 380742 h 550861"/>
              <a:gd name="connsiteX13" fmla="*/ 8031 w 546100"/>
              <a:gd name="connsiteY13" fmla="*/ 332136 h 550861"/>
              <a:gd name="connsiteX14" fmla="*/ 0 w 546100"/>
              <a:gd name="connsiteY14" fmla="*/ 315935 h 550861"/>
              <a:gd name="connsiteX15" fmla="*/ 8031 w 546100"/>
              <a:gd name="connsiteY15" fmla="*/ 291632 h 550861"/>
              <a:gd name="connsiteX16" fmla="*/ 513976 w 546100"/>
              <a:gd name="connsiteY16" fmla="*/ 0 h 550861"/>
              <a:gd name="connsiteX17" fmla="*/ 522007 w 546100"/>
              <a:gd name="connsiteY17" fmla="*/ 0 h 550861"/>
              <a:gd name="connsiteX18" fmla="*/ 538068 w 546100"/>
              <a:gd name="connsiteY18" fmla="*/ 0 h 550861"/>
              <a:gd name="connsiteX19" fmla="*/ 546100 w 546100"/>
              <a:gd name="connsiteY19" fmla="*/ 24302 h 550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546100" h="550861">
                <a:moveTo>
                  <a:pt x="546100" y="24302"/>
                </a:moveTo>
                <a:cubicBezTo>
                  <a:pt x="465791" y="494154"/>
                  <a:pt x="465791" y="494154"/>
                  <a:pt x="465791" y="494154"/>
                </a:cubicBezTo>
                <a:cubicBezTo>
                  <a:pt x="465791" y="502255"/>
                  <a:pt x="457760" y="502255"/>
                  <a:pt x="457760" y="510357"/>
                </a:cubicBezTo>
                <a:cubicBezTo>
                  <a:pt x="449728" y="510357"/>
                  <a:pt x="449728" y="510357"/>
                  <a:pt x="449728" y="510357"/>
                </a:cubicBezTo>
                <a:cubicBezTo>
                  <a:pt x="441698" y="510357"/>
                  <a:pt x="441698" y="510357"/>
                  <a:pt x="441698" y="510357"/>
                </a:cubicBezTo>
                <a:cubicBezTo>
                  <a:pt x="305173" y="453650"/>
                  <a:pt x="305173" y="453650"/>
                  <a:pt x="305173" y="453650"/>
                </a:cubicBezTo>
                <a:cubicBezTo>
                  <a:pt x="224865" y="542761"/>
                  <a:pt x="224865" y="542761"/>
                  <a:pt x="224865" y="542761"/>
                </a:cubicBezTo>
                <a:cubicBezTo>
                  <a:pt x="224865" y="542761"/>
                  <a:pt x="216833" y="550861"/>
                  <a:pt x="208803" y="550861"/>
                </a:cubicBezTo>
                <a:cubicBezTo>
                  <a:pt x="208803" y="550861"/>
                  <a:pt x="208803" y="550861"/>
                  <a:pt x="208803" y="550861"/>
                </a:cubicBezTo>
                <a:cubicBezTo>
                  <a:pt x="200772" y="542761"/>
                  <a:pt x="192741" y="534659"/>
                  <a:pt x="192741" y="526558"/>
                </a:cubicBezTo>
                <a:cubicBezTo>
                  <a:pt x="192741" y="421246"/>
                  <a:pt x="192741" y="421246"/>
                  <a:pt x="192741" y="421246"/>
                </a:cubicBezTo>
                <a:cubicBezTo>
                  <a:pt x="457760" y="97209"/>
                  <a:pt x="457760" y="97209"/>
                  <a:pt x="457760" y="97209"/>
                </a:cubicBezTo>
                <a:cubicBezTo>
                  <a:pt x="128494" y="380742"/>
                  <a:pt x="128494" y="380742"/>
                  <a:pt x="128494" y="380742"/>
                </a:cubicBezTo>
                <a:cubicBezTo>
                  <a:pt x="8031" y="332136"/>
                  <a:pt x="8031" y="332136"/>
                  <a:pt x="8031" y="332136"/>
                </a:cubicBezTo>
                <a:cubicBezTo>
                  <a:pt x="0" y="324035"/>
                  <a:pt x="0" y="324035"/>
                  <a:pt x="0" y="315935"/>
                </a:cubicBezTo>
                <a:cubicBezTo>
                  <a:pt x="0" y="307833"/>
                  <a:pt x="0" y="299732"/>
                  <a:pt x="8031" y="291632"/>
                </a:cubicBezTo>
                <a:cubicBezTo>
                  <a:pt x="513976" y="0"/>
                  <a:pt x="513976" y="0"/>
                  <a:pt x="513976" y="0"/>
                </a:cubicBezTo>
                <a:cubicBezTo>
                  <a:pt x="522007" y="0"/>
                  <a:pt x="522007" y="0"/>
                  <a:pt x="522007" y="0"/>
                </a:cubicBezTo>
                <a:cubicBezTo>
                  <a:pt x="530038" y="0"/>
                  <a:pt x="530038" y="0"/>
                  <a:pt x="538068" y="0"/>
                </a:cubicBezTo>
                <a:cubicBezTo>
                  <a:pt x="546100" y="8099"/>
                  <a:pt x="546100" y="16201"/>
                  <a:pt x="546100" y="2430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9623" y="1943100"/>
            <a:ext cx="2813050" cy="1163638"/>
          </a:xfrm>
          <a:custGeom>
            <a:avLst/>
            <a:gdLst>
              <a:gd name="connsiteX0" fmla="*/ 0 w 2813050"/>
              <a:gd name="connsiteY0" fmla="*/ 117923 h 1163638"/>
              <a:gd name="connsiteX1" fmla="*/ 117923 w 2813050"/>
              <a:gd name="connsiteY1" fmla="*/ 0 h 1163638"/>
              <a:gd name="connsiteX2" fmla="*/ 2695126 w 2813050"/>
              <a:gd name="connsiteY2" fmla="*/ 0 h 1163638"/>
              <a:gd name="connsiteX3" fmla="*/ 2813050 w 2813050"/>
              <a:gd name="connsiteY3" fmla="*/ 117923 h 1163638"/>
              <a:gd name="connsiteX4" fmla="*/ 2813050 w 2813050"/>
              <a:gd name="connsiteY4" fmla="*/ 1045715 h 1163638"/>
              <a:gd name="connsiteX5" fmla="*/ 2695126 w 2813050"/>
              <a:gd name="connsiteY5" fmla="*/ 1163638 h 1163638"/>
              <a:gd name="connsiteX6" fmla="*/ 117923 w 2813050"/>
              <a:gd name="connsiteY6" fmla="*/ 1163638 h 1163638"/>
              <a:gd name="connsiteX7" fmla="*/ 0 w 2813050"/>
              <a:gd name="connsiteY7" fmla="*/ 1045715 h 1163638"/>
              <a:gd name="connsiteX8" fmla="*/ 0 w 2813050"/>
              <a:gd name="connsiteY8" fmla="*/ 117923 h 1163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13050" h="1163638">
                <a:moveTo>
                  <a:pt x="0" y="117923"/>
                </a:moveTo>
                <a:cubicBezTo>
                  <a:pt x="0" y="52796"/>
                  <a:pt x="52796" y="0"/>
                  <a:pt x="117923" y="0"/>
                </a:cubicBezTo>
                <a:lnTo>
                  <a:pt x="2695126" y="0"/>
                </a:lnTo>
                <a:cubicBezTo>
                  <a:pt x="2760253" y="0"/>
                  <a:pt x="2813050" y="52796"/>
                  <a:pt x="2813050" y="117923"/>
                </a:cubicBezTo>
                <a:lnTo>
                  <a:pt x="2813050" y="1045715"/>
                </a:lnTo>
                <a:cubicBezTo>
                  <a:pt x="2813050" y="1110842"/>
                  <a:pt x="2760253" y="1163638"/>
                  <a:pt x="2695126" y="1163638"/>
                </a:cubicBezTo>
                <a:lnTo>
                  <a:pt x="117923" y="1163638"/>
                </a:lnTo>
                <a:cubicBezTo>
                  <a:pt x="52796" y="1163638"/>
                  <a:pt x="0" y="1110842"/>
                  <a:pt x="0" y="1045715"/>
                </a:cubicBezTo>
                <a:lnTo>
                  <a:pt x="0" y="117923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9623" y="3376613"/>
            <a:ext cx="2813050" cy="1163636"/>
          </a:xfrm>
          <a:custGeom>
            <a:avLst/>
            <a:gdLst>
              <a:gd name="connsiteX0" fmla="*/ 0 w 2813050"/>
              <a:gd name="connsiteY0" fmla="*/ 117922 h 1163636"/>
              <a:gd name="connsiteX1" fmla="*/ 117923 w 2813050"/>
              <a:gd name="connsiteY1" fmla="*/ 0 h 1163636"/>
              <a:gd name="connsiteX2" fmla="*/ 2695126 w 2813050"/>
              <a:gd name="connsiteY2" fmla="*/ 0 h 1163636"/>
              <a:gd name="connsiteX3" fmla="*/ 2813050 w 2813050"/>
              <a:gd name="connsiteY3" fmla="*/ 117922 h 1163636"/>
              <a:gd name="connsiteX4" fmla="*/ 2813050 w 2813050"/>
              <a:gd name="connsiteY4" fmla="*/ 1045712 h 1163636"/>
              <a:gd name="connsiteX5" fmla="*/ 2695126 w 2813050"/>
              <a:gd name="connsiteY5" fmla="*/ 1163636 h 1163636"/>
              <a:gd name="connsiteX6" fmla="*/ 117923 w 2813050"/>
              <a:gd name="connsiteY6" fmla="*/ 1163636 h 1163636"/>
              <a:gd name="connsiteX7" fmla="*/ 0 w 2813050"/>
              <a:gd name="connsiteY7" fmla="*/ 1045712 h 1163636"/>
              <a:gd name="connsiteX8" fmla="*/ 0 w 2813050"/>
              <a:gd name="connsiteY8" fmla="*/ 117922 h 11636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813050" h="1163636">
                <a:moveTo>
                  <a:pt x="0" y="117922"/>
                </a:moveTo>
                <a:cubicBezTo>
                  <a:pt x="0" y="52795"/>
                  <a:pt x="52796" y="0"/>
                  <a:pt x="117923" y="0"/>
                </a:cubicBezTo>
                <a:lnTo>
                  <a:pt x="2695126" y="0"/>
                </a:lnTo>
                <a:cubicBezTo>
                  <a:pt x="2760253" y="0"/>
                  <a:pt x="2813050" y="52795"/>
                  <a:pt x="2813050" y="117922"/>
                </a:cubicBezTo>
                <a:lnTo>
                  <a:pt x="2813050" y="1045712"/>
                </a:lnTo>
                <a:cubicBezTo>
                  <a:pt x="2813050" y="1110839"/>
                  <a:pt x="2760253" y="1163636"/>
                  <a:pt x="2695126" y="1163636"/>
                </a:cubicBezTo>
                <a:lnTo>
                  <a:pt x="117923" y="1163636"/>
                </a:lnTo>
                <a:cubicBezTo>
                  <a:pt x="52796" y="1163636"/>
                  <a:pt x="0" y="1110839"/>
                  <a:pt x="0" y="1045712"/>
                </a:cubicBezTo>
                <a:lnTo>
                  <a:pt x="0" y="117922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4061" y="2519363"/>
            <a:ext cx="1217611" cy="939799"/>
          </a:xfrm>
          <a:custGeom>
            <a:avLst/>
            <a:gdLst>
              <a:gd name="connsiteX0" fmla="*/ 1211261 w 1217611"/>
              <a:gd name="connsiteY0" fmla="*/ 6350 h 939799"/>
              <a:gd name="connsiteX1" fmla="*/ 596105 w 1217611"/>
              <a:gd name="connsiteY1" fmla="*/ 6350 h 939799"/>
              <a:gd name="connsiteX2" fmla="*/ 596105 w 1217611"/>
              <a:gd name="connsiteY2" fmla="*/ 933449 h 939799"/>
              <a:gd name="connsiteX3" fmla="*/ 6350 w 1217611"/>
              <a:gd name="connsiteY3" fmla="*/ 933449 h 939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7611" h="939799">
                <a:moveTo>
                  <a:pt x="1211261" y="6350"/>
                </a:moveTo>
                <a:lnTo>
                  <a:pt x="596105" y="6350"/>
                </a:lnTo>
                <a:lnTo>
                  <a:pt x="596105" y="933449"/>
                </a:lnTo>
                <a:lnTo>
                  <a:pt x="6350" y="933449"/>
                </a:lnTo>
              </a:path>
            </a:pathLst>
          </a:custGeom>
          <a:ln w="127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77223" y="2487613"/>
            <a:ext cx="76200" cy="76200"/>
          </a:xfrm>
          <a:custGeom>
            <a:avLst/>
            <a:gdLst>
              <a:gd name="connsiteX0" fmla="*/ 38100 w 76200"/>
              <a:gd name="connsiteY0" fmla="*/ 76200 h 76200"/>
              <a:gd name="connsiteX1" fmla="*/ 38100 w 76200"/>
              <a:gd name="connsiteY1" fmla="*/ 76200 h 76200"/>
              <a:gd name="connsiteX2" fmla="*/ 76200 w 76200"/>
              <a:gd name="connsiteY2" fmla="*/ 38100 h 76200"/>
              <a:gd name="connsiteX3" fmla="*/ 38100 w 76200"/>
              <a:gd name="connsiteY3" fmla="*/ 0 h 76200"/>
              <a:gd name="connsiteX4" fmla="*/ 0 w 76200"/>
              <a:gd name="connsiteY4" fmla="*/ 38100 h 76200"/>
              <a:gd name="connsiteX5" fmla="*/ 38100 w 76200"/>
              <a:gd name="connsiteY5" fmla="*/ 76200 h 76200"/>
              <a:gd name="connsiteX6" fmla="*/ 38100 w 76200"/>
              <a:gd name="connsiteY6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200">
                <a:moveTo>
                  <a:pt x="38100" y="76200"/>
                </a:moveTo>
                <a:lnTo>
                  <a:pt x="38100" y="76200"/>
                </a:lnTo>
                <a:cubicBezTo>
                  <a:pt x="59142" y="76200"/>
                  <a:pt x="76200" y="59141"/>
                  <a:pt x="76200" y="38100"/>
                </a:cubicBezTo>
                <a:cubicBezTo>
                  <a:pt x="76200" y="17057"/>
                  <a:pt x="59142" y="0"/>
                  <a:pt x="38100" y="0"/>
                </a:cubicBezTo>
                <a:cubicBezTo>
                  <a:pt x="17058" y="0"/>
                  <a:pt x="0" y="17057"/>
                  <a:pt x="0" y="38100"/>
                </a:cubicBezTo>
                <a:cubicBezTo>
                  <a:pt x="0" y="59141"/>
                  <a:pt x="17058" y="76200"/>
                  <a:pt x="38100" y="76200"/>
                </a:cubicBezTo>
                <a:cubicBezTo>
                  <a:pt x="38100" y="76200"/>
                  <a:pt x="38100" y="76200"/>
                  <a:pt x="38100" y="7620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012" y="3414713"/>
            <a:ext cx="76200" cy="76200"/>
          </a:xfrm>
          <a:custGeom>
            <a:avLst/>
            <a:gdLst>
              <a:gd name="connsiteX0" fmla="*/ 76200 w 76200"/>
              <a:gd name="connsiteY0" fmla="*/ 0 h 76200"/>
              <a:gd name="connsiteX1" fmla="*/ 0 w 76200"/>
              <a:gd name="connsiteY1" fmla="*/ 38100 h 76200"/>
              <a:gd name="connsiteX2" fmla="*/ 76200 w 76200"/>
              <a:gd name="connsiteY2" fmla="*/ 76200 h 76200"/>
              <a:gd name="connsiteX3" fmla="*/ 76200 w 76200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4061" y="3998912"/>
            <a:ext cx="1217611" cy="25399"/>
          </a:xfrm>
          <a:custGeom>
            <a:avLst/>
            <a:gdLst>
              <a:gd name="connsiteX0" fmla="*/ 1211261 w 1217611"/>
              <a:gd name="connsiteY0" fmla="*/ 6350 h 25399"/>
              <a:gd name="connsiteX1" fmla="*/ 6350 w 1217611"/>
              <a:gd name="connsiteY1" fmla="*/ 9459 h 25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7611" h="25399">
                <a:moveTo>
                  <a:pt x="1211261" y="6350"/>
                </a:moveTo>
                <a:lnTo>
                  <a:pt x="6350" y="9459"/>
                </a:lnTo>
              </a:path>
            </a:pathLst>
          </a:custGeom>
          <a:ln w="12700">
            <a:solidFill>
              <a:srgbClr val="fefef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77223" y="3967163"/>
            <a:ext cx="76200" cy="76198"/>
          </a:xfrm>
          <a:custGeom>
            <a:avLst/>
            <a:gdLst>
              <a:gd name="connsiteX0" fmla="*/ 38199 w 76200"/>
              <a:gd name="connsiteY0" fmla="*/ 76198 h 76198"/>
              <a:gd name="connsiteX1" fmla="*/ 38199 w 76200"/>
              <a:gd name="connsiteY1" fmla="*/ 76198 h 76198"/>
              <a:gd name="connsiteX2" fmla="*/ 76200 w 76200"/>
              <a:gd name="connsiteY2" fmla="*/ 38001 h 76198"/>
              <a:gd name="connsiteX3" fmla="*/ 38002 w 76200"/>
              <a:gd name="connsiteY3" fmla="*/ 0 h 76198"/>
              <a:gd name="connsiteX4" fmla="*/ 0 w 76200"/>
              <a:gd name="connsiteY4" fmla="*/ 38198 h 76198"/>
              <a:gd name="connsiteX5" fmla="*/ 38199 w 76200"/>
              <a:gd name="connsiteY5" fmla="*/ 76198 h 76198"/>
              <a:gd name="connsiteX6" fmla="*/ 38199 w 76200"/>
              <a:gd name="connsiteY6" fmla="*/ 76198 h 7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198">
                <a:moveTo>
                  <a:pt x="38199" y="76198"/>
                </a:moveTo>
                <a:lnTo>
                  <a:pt x="38199" y="76198"/>
                </a:lnTo>
                <a:cubicBezTo>
                  <a:pt x="59242" y="76145"/>
                  <a:pt x="76255" y="59043"/>
                  <a:pt x="76200" y="38001"/>
                </a:cubicBezTo>
                <a:cubicBezTo>
                  <a:pt x="76147" y="16958"/>
                  <a:pt x="59043" y="-54"/>
                  <a:pt x="38002" y="0"/>
                </a:cubicBezTo>
                <a:cubicBezTo>
                  <a:pt x="16960" y="53"/>
                  <a:pt x="-52" y="17155"/>
                  <a:pt x="0" y="38198"/>
                </a:cubicBezTo>
                <a:cubicBezTo>
                  <a:pt x="55" y="59239"/>
                  <a:pt x="17157" y="76253"/>
                  <a:pt x="38199" y="76198"/>
                </a:cubicBezTo>
                <a:cubicBezTo>
                  <a:pt x="38199" y="76198"/>
                  <a:pt x="38199" y="76198"/>
                  <a:pt x="38199" y="76198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012" y="3970141"/>
            <a:ext cx="76299" cy="76200"/>
          </a:xfrm>
          <a:custGeom>
            <a:avLst/>
            <a:gdLst>
              <a:gd name="connsiteX0" fmla="*/ 76100 w 76299"/>
              <a:gd name="connsiteY0" fmla="*/ 0 h 76200"/>
              <a:gd name="connsiteX1" fmla="*/ 0 w 76299"/>
              <a:gd name="connsiteY1" fmla="*/ 38295 h 76200"/>
              <a:gd name="connsiteX2" fmla="*/ 76299 w 76299"/>
              <a:gd name="connsiteY2" fmla="*/ 76200 h 76200"/>
              <a:gd name="connsiteX3" fmla="*/ 76100 w 76299"/>
              <a:gd name="connsiteY3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299" h="76200">
                <a:moveTo>
                  <a:pt x="76100" y="0"/>
                </a:moveTo>
                <a:lnTo>
                  <a:pt x="0" y="38295"/>
                </a:lnTo>
                <a:lnTo>
                  <a:pt x="76299" y="76200"/>
                </a:lnTo>
                <a:lnTo>
                  <a:pt x="7610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23535" y="2460491"/>
            <a:ext cx="104976" cy="147905"/>
          </a:xfrm>
          <a:custGeom>
            <a:avLst/>
            <a:gdLst>
              <a:gd name="connsiteX0" fmla="*/ 104975 w 104976"/>
              <a:gd name="connsiteY0" fmla="*/ 147905 h 147905"/>
              <a:gd name="connsiteX1" fmla="*/ 0 w 104976"/>
              <a:gd name="connsiteY1" fmla="*/ 147905 h 147905"/>
              <a:gd name="connsiteX2" fmla="*/ 0 w 104976"/>
              <a:gd name="connsiteY2" fmla="*/ 126776 h 147905"/>
              <a:gd name="connsiteX3" fmla="*/ 62986 w 104976"/>
              <a:gd name="connsiteY3" fmla="*/ 42259 h 147905"/>
              <a:gd name="connsiteX4" fmla="*/ 48989 w 104976"/>
              <a:gd name="connsiteY4" fmla="*/ 28172 h 147905"/>
              <a:gd name="connsiteX5" fmla="*/ 27995 w 104976"/>
              <a:gd name="connsiteY5" fmla="*/ 49301 h 147905"/>
              <a:gd name="connsiteX6" fmla="*/ 0 w 104976"/>
              <a:gd name="connsiteY6" fmla="*/ 28172 h 147905"/>
              <a:gd name="connsiteX7" fmla="*/ 48989 w 104976"/>
              <a:gd name="connsiteY7" fmla="*/ 0 h 147905"/>
              <a:gd name="connsiteX8" fmla="*/ 97978 w 104976"/>
              <a:gd name="connsiteY8" fmla="*/ 42259 h 147905"/>
              <a:gd name="connsiteX9" fmla="*/ 41991 w 104976"/>
              <a:gd name="connsiteY9" fmla="*/ 119733 h 147905"/>
              <a:gd name="connsiteX10" fmla="*/ 76982 w 104976"/>
              <a:gd name="connsiteY10" fmla="*/ 119733 h 147905"/>
              <a:gd name="connsiteX11" fmla="*/ 76982 w 104976"/>
              <a:gd name="connsiteY11" fmla="*/ 98604 h 147905"/>
              <a:gd name="connsiteX12" fmla="*/ 104975 w 104976"/>
              <a:gd name="connsiteY12" fmla="*/ 98604 h 147905"/>
              <a:gd name="connsiteX13" fmla="*/ 104975 w 104976"/>
              <a:gd name="connsiteY13" fmla="*/ 147905 h 147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4976" h="147905">
                <a:moveTo>
                  <a:pt x="104975" y="147905"/>
                </a:moveTo>
                <a:cubicBezTo>
                  <a:pt x="0" y="147905"/>
                  <a:pt x="0" y="147905"/>
                  <a:pt x="0" y="147905"/>
                </a:cubicBezTo>
                <a:cubicBezTo>
                  <a:pt x="0" y="140861"/>
                  <a:pt x="0" y="133818"/>
                  <a:pt x="0" y="126776"/>
                </a:cubicBezTo>
                <a:cubicBezTo>
                  <a:pt x="0" y="77473"/>
                  <a:pt x="62986" y="70430"/>
                  <a:pt x="62986" y="42259"/>
                </a:cubicBezTo>
                <a:cubicBezTo>
                  <a:pt x="62986" y="35215"/>
                  <a:pt x="55988" y="28172"/>
                  <a:pt x="48989" y="28172"/>
                </a:cubicBezTo>
                <a:cubicBezTo>
                  <a:pt x="41991" y="28172"/>
                  <a:pt x="27995" y="42259"/>
                  <a:pt x="27995" y="49301"/>
                </a:cubicBezTo>
                <a:cubicBezTo>
                  <a:pt x="0" y="28172"/>
                  <a:pt x="0" y="28172"/>
                  <a:pt x="0" y="28172"/>
                </a:cubicBezTo>
                <a:cubicBezTo>
                  <a:pt x="13998" y="14085"/>
                  <a:pt x="27995" y="0"/>
                  <a:pt x="48989" y="0"/>
                </a:cubicBezTo>
                <a:cubicBezTo>
                  <a:pt x="76982" y="0"/>
                  <a:pt x="97978" y="14085"/>
                  <a:pt x="97978" y="42259"/>
                </a:cubicBezTo>
                <a:cubicBezTo>
                  <a:pt x="97978" y="84517"/>
                  <a:pt x="41991" y="91560"/>
                  <a:pt x="41991" y="119733"/>
                </a:cubicBezTo>
                <a:cubicBezTo>
                  <a:pt x="76982" y="119733"/>
                  <a:pt x="76982" y="119733"/>
                  <a:pt x="76982" y="119733"/>
                </a:cubicBezTo>
                <a:cubicBezTo>
                  <a:pt x="76982" y="98604"/>
                  <a:pt x="76982" y="98604"/>
                  <a:pt x="76982" y="98604"/>
                </a:cubicBezTo>
                <a:cubicBezTo>
                  <a:pt x="104975" y="98604"/>
                  <a:pt x="104975" y="98604"/>
                  <a:pt x="104975" y="98604"/>
                </a:cubicBezTo>
                <a:lnTo>
                  <a:pt x="104975" y="14790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23535" y="2643612"/>
            <a:ext cx="104975" cy="140862"/>
          </a:xfrm>
          <a:custGeom>
            <a:avLst/>
            <a:gdLst>
              <a:gd name="connsiteX0" fmla="*/ 48989 w 104975"/>
              <a:gd name="connsiteY0" fmla="*/ 140862 h 140862"/>
              <a:gd name="connsiteX1" fmla="*/ 0 w 104975"/>
              <a:gd name="connsiteY1" fmla="*/ 126776 h 140862"/>
              <a:gd name="connsiteX2" fmla="*/ 20995 w 104975"/>
              <a:gd name="connsiteY2" fmla="*/ 98602 h 140862"/>
              <a:gd name="connsiteX3" fmla="*/ 48989 w 104975"/>
              <a:gd name="connsiteY3" fmla="*/ 112689 h 140862"/>
              <a:gd name="connsiteX4" fmla="*/ 69984 w 104975"/>
              <a:gd name="connsiteY4" fmla="*/ 98602 h 140862"/>
              <a:gd name="connsiteX5" fmla="*/ 34992 w 104975"/>
              <a:gd name="connsiteY5" fmla="*/ 77473 h 140862"/>
              <a:gd name="connsiteX6" fmla="*/ 27995 w 104975"/>
              <a:gd name="connsiteY6" fmla="*/ 63388 h 140862"/>
              <a:gd name="connsiteX7" fmla="*/ 62986 w 104975"/>
              <a:gd name="connsiteY7" fmla="*/ 28172 h 140862"/>
              <a:gd name="connsiteX8" fmla="*/ 62986 w 104975"/>
              <a:gd name="connsiteY8" fmla="*/ 28172 h 140862"/>
              <a:gd name="connsiteX9" fmla="*/ 34992 w 104975"/>
              <a:gd name="connsiteY9" fmla="*/ 28172 h 140862"/>
              <a:gd name="connsiteX10" fmla="*/ 34992 w 104975"/>
              <a:gd name="connsiteY10" fmla="*/ 42258 h 140862"/>
              <a:gd name="connsiteX11" fmla="*/ 6999 w 104975"/>
              <a:gd name="connsiteY11" fmla="*/ 42258 h 140862"/>
              <a:gd name="connsiteX12" fmla="*/ 6999 w 104975"/>
              <a:gd name="connsiteY12" fmla="*/ 0 h 140862"/>
              <a:gd name="connsiteX13" fmla="*/ 97978 w 104975"/>
              <a:gd name="connsiteY13" fmla="*/ 0 h 140862"/>
              <a:gd name="connsiteX14" fmla="*/ 97978 w 104975"/>
              <a:gd name="connsiteY14" fmla="*/ 21129 h 140862"/>
              <a:gd name="connsiteX15" fmla="*/ 69984 w 104975"/>
              <a:gd name="connsiteY15" fmla="*/ 56344 h 140862"/>
              <a:gd name="connsiteX16" fmla="*/ 104975 w 104975"/>
              <a:gd name="connsiteY16" fmla="*/ 91560 h 140862"/>
              <a:gd name="connsiteX17" fmla="*/ 48989 w 104975"/>
              <a:gd name="connsiteY17" fmla="*/ 140862 h 140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4975" h="140862">
                <a:moveTo>
                  <a:pt x="48989" y="140862"/>
                </a:moveTo>
                <a:cubicBezTo>
                  <a:pt x="34992" y="140862"/>
                  <a:pt x="13998" y="133818"/>
                  <a:pt x="0" y="126776"/>
                </a:cubicBezTo>
                <a:cubicBezTo>
                  <a:pt x="20995" y="98602"/>
                  <a:pt x="20995" y="98602"/>
                  <a:pt x="20995" y="98602"/>
                </a:cubicBezTo>
                <a:cubicBezTo>
                  <a:pt x="27995" y="105646"/>
                  <a:pt x="34992" y="112689"/>
                  <a:pt x="48989" y="112689"/>
                </a:cubicBezTo>
                <a:cubicBezTo>
                  <a:pt x="55988" y="112689"/>
                  <a:pt x="69984" y="105646"/>
                  <a:pt x="69984" y="98602"/>
                </a:cubicBezTo>
                <a:cubicBezTo>
                  <a:pt x="69984" y="77473"/>
                  <a:pt x="48989" y="77473"/>
                  <a:pt x="34992" y="77473"/>
                </a:cubicBezTo>
                <a:cubicBezTo>
                  <a:pt x="27995" y="63388"/>
                  <a:pt x="27995" y="63388"/>
                  <a:pt x="27995" y="63388"/>
                </a:cubicBezTo>
                <a:cubicBezTo>
                  <a:pt x="41991" y="49301"/>
                  <a:pt x="48989" y="35215"/>
                  <a:pt x="62986" y="28172"/>
                </a:cubicBezTo>
                <a:cubicBezTo>
                  <a:pt x="62986" y="28172"/>
                  <a:pt x="62986" y="28172"/>
                  <a:pt x="62986" y="28172"/>
                </a:cubicBezTo>
                <a:cubicBezTo>
                  <a:pt x="55988" y="28172"/>
                  <a:pt x="41991" y="28172"/>
                  <a:pt x="34992" y="28172"/>
                </a:cubicBezTo>
                <a:cubicBezTo>
                  <a:pt x="34992" y="42258"/>
                  <a:pt x="34992" y="42258"/>
                  <a:pt x="34992" y="42258"/>
                </a:cubicBezTo>
                <a:cubicBezTo>
                  <a:pt x="6999" y="42258"/>
                  <a:pt x="6999" y="42258"/>
                  <a:pt x="6999" y="42258"/>
                </a:cubicBezTo>
                <a:cubicBezTo>
                  <a:pt x="6999" y="0"/>
                  <a:pt x="6999" y="0"/>
                  <a:pt x="6999" y="0"/>
                </a:cubicBezTo>
                <a:cubicBezTo>
                  <a:pt x="97978" y="0"/>
                  <a:pt x="97978" y="0"/>
                  <a:pt x="97978" y="0"/>
                </a:cubicBezTo>
                <a:cubicBezTo>
                  <a:pt x="97978" y="21129"/>
                  <a:pt x="97978" y="21129"/>
                  <a:pt x="97978" y="21129"/>
                </a:cubicBezTo>
                <a:cubicBezTo>
                  <a:pt x="69984" y="56344"/>
                  <a:pt x="69984" y="56344"/>
                  <a:pt x="69984" y="56344"/>
                </a:cubicBezTo>
                <a:cubicBezTo>
                  <a:pt x="90978" y="63388"/>
                  <a:pt x="104975" y="77473"/>
                  <a:pt x="104975" y="91560"/>
                </a:cubicBezTo>
                <a:cubicBezTo>
                  <a:pt x="104975" y="126776"/>
                  <a:pt x="76982" y="140862"/>
                  <a:pt x="48989" y="14086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30535" y="2284413"/>
            <a:ext cx="97976" cy="140862"/>
          </a:xfrm>
          <a:custGeom>
            <a:avLst/>
            <a:gdLst>
              <a:gd name="connsiteX0" fmla="*/ 97976 w 97976"/>
              <a:gd name="connsiteY0" fmla="*/ 140861 h 140862"/>
              <a:gd name="connsiteX1" fmla="*/ 0 w 97976"/>
              <a:gd name="connsiteY1" fmla="*/ 140861 h 140862"/>
              <a:gd name="connsiteX2" fmla="*/ 0 w 97976"/>
              <a:gd name="connsiteY2" fmla="*/ 112689 h 140862"/>
              <a:gd name="connsiteX3" fmla="*/ 34991 w 97976"/>
              <a:gd name="connsiteY3" fmla="*/ 112689 h 140862"/>
              <a:gd name="connsiteX4" fmla="*/ 34991 w 97976"/>
              <a:gd name="connsiteY4" fmla="*/ 42257 h 140862"/>
              <a:gd name="connsiteX5" fmla="*/ 34991 w 97976"/>
              <a:gd name="connsiteY5" fmla="*/ 42257 h 140862"/>
              <a:gd name="connsiteX6" fmla="*/ 34991 w 97976"/>
              <a:gd name="connsiteY6" fmla="*/ 42257 h 140862"/>
              <a:gd name="connsiteX7" fmla="*/ 20995 w 97976"/>
              <a:gd name="connsiteY7" fmla="*/ 56344 h 140862"/>
              <a:gd name="connsiteX8" fmla="*/ 0 w 97976"/>
              <a:gd name="connsiteY8" fmla="*/ 35214 h 140862"/>
              <a:gd name="connsiteX9" fmla="*/ 34991 w 97976"/>
              <a:gd name="connsiteY9" fmla="*/ 0 h 140862"/>
              <a:gd name="connsiteX10" fmla="*/ 69983 w 97976"/>
              <a:gd name="connsiteY10" fmla="*/ 0 h 140862"/>
              <a:gd name="connsiteX11" fmla="*/ 69983 w 97976"/>
              <a:gd name="connsiteY11" fmla="*/ 112689 h 140862"/>
              <a:gd name="connsiteX12" fmla="*/ 97976 w 97976"/>
              <a:gd name="connsiteY12" fmla="*/ 112689 h 140862"/>
              <a:gd name="connsiteX13" fmla="*/ 97976 w 97976"/>
              <a:gd name="connsiteY13" fmla="*/ 140861 h 140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97976" h="140862">
                <a:moveTo>
                  <a:pt x="97976" y="140861"/>
                </a:moveTo>
                <a:cubicBezTo>
                  <a:pt x="0" y="140861"/>
                  <a:pt x="0" y="140861"/>
                  <a:pt x="0" y="140861"/>
                </a:cubicBezTo>
                <a:cubicBezTo>
                  <a:pt x="0" y="112689"/>
                  <a:pt x="0" y="112689"/>
                  <a:pt x="0" y="112689"/>
                </a:cubicBezTo>
                <a:cubicBezTo>
                  <a:pt x="34991" y="112689"/>
                  <a:pt x="34991" y="112689"/>
                  <a:pt x="34991" y="112689"/>
                </a:cubicBezTo>
                <a:cubicBezTo>
                  <a:pt x="34991" y="91560"/>
                  <a:pt x="34991" y="63386"/>
                  <a:pt x="34991" y="42257"/>
                </a:cubicBezTo>
                <a:cubicBezTo>
                  <a:pt x="34991" y="42257"/>
                  <a:pt x="34991" y="42257"/>
                  <a:pt x="34991" y="42257"/>
                </a:cubicBezTo>
                <a:cubicBezTo>
                  <a:pt x="34991" y="42257"/>
                  <a:pt x="34991" y="42257"/>
                  <a:pt x="34991" y="42257"/>
                </a:cubicBezTo>
                <a:cubicBezTo>
                  <a:pt x="27992" y="49301"/>
                  <a:pt x="20995" y="49301"/>
                  <a:pt x="20995" y="56344"/>
                </a:cubicBezTo>
                <a:cubicBezTo>
                  <a:pt x="0" y="35214"/>
                  <a:pt x="0" y="35214"/>
                  <a:pt x="0" y="35214"/>
                </a:cubicBezTo>
                <a:cubicBezTo>
                  <a:pt x="34991" y="0"/>
                  <a:pt x="34991" y="0"/>
                  <a:pt x="34991" y="0"/>
                </a:cubicBezTo>
                <a:cubicBezTo>
                  <a:pt x="69983" y="0"/>
                  <a:pt x="69983" y="0"/>
                  <a:pt x="69983" y="0"/>
                </a:cubicBezTo>
                <a:cubicBezTo>
                  <a:pt x="69983" y="112689"/>
                  <a:pt x="69983" y="112689"/>
                  <a:pt x="69983" y="112689"/>
                </a:cubicBezTo>
                <a:cubicBezTo>
                  <a:pt x="97976" y="112689"/>
                  <a:pt x="97976" y="112689"/>
                  <a:pt x="97976" y="112689"/>
                </a:cubicBezTo>
                <a:lnTo>
                  <a:pt x="97976" y="14086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63505" y="2354844"/>
            <a:ext cx="356918" cy="70431"/>
          </a:xfrm>
          <a:custGeom>
            <a:avLst/>
            <a:gdLst>
              <a:gd name="connsiteX0" fmla="*/ 356917 w 356918"/>
              <a:gd name="connsiteY0" fmla="*/ 63388 h 70431"/>
              <a:gd name="connsiteX1" fmla="*/ 349920 w 356918"/>
              <a:gd name="connsiteY1" fmla="*/ 70431 h 70431"/>
              <a:gd name="connsiteX2" fmla="*/ 6997 w 356918"/>
              <a:gd name="connsiteY2" fmla="*/ 70431 h 70431"/>
              <a:gd name="connsiteX3" fmla="*/ 0 w 356918"/>
              <a:gd name="connsiteY3" fmla="*/ 63388 h 70431"/>
              <a:gd name="connsiteX4" fmla="*/ 0 w 356918"/>
              <a:gd name="connsiteY4" fmla="*/ 7043 h 70431"/>
              <a:gd name="connsiteX5" fmla="*/ 6997 w 356918"/>
              <a:gd name="connsiteY5" fmla="*/ 0 h 70431"/>
              <a:gd name="connsiteX6" fmla="*/ 349920 w 356918"/>
              <a:gd name="connsiteY6" fmla="*/ 0 h 70431"/>
              <a:gd name="connsiteX7" fmla="*/ 356917 w 356918"/>
              <a:gd name="connsiteY7" fmla="*/ 7043 h 70431"/>
              <a:gd name="connsiteX8" fmla="*/ 356917 w 356918"/>
              <a:gd name="connsiteY8" fmla="*/ 63388 h 70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6918" h="70431">
                <a:moveTo>
                  <a:pt x="356917" y="63388"/>
                </a:moveTo>
                <a:cubicBezTo>
                  <a:pt x="356917" y="63388"/>
                  <a:pt x="356917" y="70431"/>
                  <a:pt x="349920" y="70431"/>
                </a:cubicBezTo>
                <a:cubicBezTo>
                  <a:pt x="6997" y="70431"/>
                  <a:pt x="6997" y="70431"/>
                  <a:pt x="6997" y="70431"/>
                </a:cubicBezTo>
                <a:cubicBezTo>
                  <a:pt x="6997" y="70431"/>
                  <a:pt x="0" y="63388"/>
                  <a:pt x="0" y="63388"/>
                </a:cubicBezTo>
                <a:cubicBezTo>
                  <a:pt x="0" y="7043"/>
                  <a:pt x="0" y="7043"/>
                  <a:pt x="0" y="7043"/>
                </a:cubicBezTo>
                <a:cubicBezTo>
                  <a:pt x="0" y="0"/>
                  <a:pt x="6997" y="0"/>
                  <a:pt x="6997" y="0"/>
                </a:cubicBezTo>
                <a:cubicBezTo>
                  <a:pt x="349920" y="0"/>
                  <a:pt x="349920" y="0"/>
                  <a:pt x="349920" y="0"/>
                </a:cubicBezTo>
                <a:cubicBezTo>
                  <a:pt x="356917" y="0"/>
                  <a:pt x="356917" y="0"/>
                  <a:pt x="356917" y="7043"/>
                </a:cubicBezTo>
                <a:lnTo>
                  <a:pt x="356917" y="633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63505" y="2495707"/>
            <a:ext cx="356918" cy="70430"/>
          </a:xfrm>
          <a:custGeom>
            <a:avLst/>
            <a:gdLst>
              <a:gd name="connsiteX0" fmla="*/ 356917 w 356918"/>
              <a:gd name="connsiteY0" fmla="*/ 63388 h 70430"/>
              <a:gd name="connsiteX1" fmla="*/ 349920 w 356918"/>
              <a:gd name="connsiteY1" fmla="*/ 70430 h 70430"/>
              <a:gd name="connsiteX2" fmla="*/ 6997 w 356918"/>
              <a:gd name="connsiteY2" fmla="*/ 70430 h 70430"/>
              <a:gd name="connsiteX3" fmla="*/ 0 w 356918"/>
              <a:gd name="connsiteY3" fmla="*/ 63388 h 70430"/>
              <a:gd name="connsiteX4" fmla="*/ 0 w 356918"/>
              <a:gd name="connsiteY4" fmla="*/ 7043 h 70430"/>
              <a:gd name="connsiteX5" fmla="*/ 6997 w 356918"/>
              <a:gd name="connsiteY5" fmla="*/ 0 h 70430"/>
              <a:gd name="connsiteX6" fmla="*/ 349920 w 356918"/>
              <a:gd name="connsiteY6" fmla="*/ 0 h 70430"/>
              <a:gd name="connsiteX7" fmla="*/ 356917 w 356918"/>
              <a:gd name="connsiteY7" fmla="*/ 7043 h 70430"/>
              <a:gd name="connsiteX8" fmla="*/ 356917 w 356918"/>
              <a:gd name="connsiteY8" fmla="*/ 63388 h 70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6918" h="70430">
                <a:moveTo>
                  <a:pt x="356917" y="63388"/>
                </a:moveTo>
                <a:cubicBezTo>
                  <a:pt x="356917" y="70430"/>
                  <a:pt x="356917" y="70430"/>
                  <a:pt x="349920" y="70430"/>
                </a:cubicBezTo>
                <a:cubicBezTo>
                  <a:pt x="6997" y="70430"/>
                  <a:pt x="6997" y="70430"/>
                  <a:pt x="6997" y="70430"/>
                </a:cubicBezTo>
                <a:cubicBezTo>
                  <a:pt x="6997" y="70430"/>
                  <a:pt x="0" y="70430"/>
                  <a:pt x="0" y="63388"/>
                </a:cubicBezTo>
                <a:cubicBezTo>
                  <a:pt x="0" y="7043"/>
                  <a:pt x="0" y="7043"/>
                  <a:pt x="0" y="7043"/>
                </a:cubicBezTo>
                <a:cubicBezTo>
                  <a:pt x="0" y="7043"/>
                  <a:pt x="6997" y="0"/>
                  <a:pt x="6997" y="0"/>
                </a:cubicBezTo>
                <a:cubicBezTo>
                  <a:pt x="349920" y="0"/>
                  <a:pt x="349920" y="0"/>
                  <a:pt x="349920" y="0"/>
                </a:cubicBezTo>
                <a:cubicBezTo>
                  <a:pt x="356917" y="0"/>
                  <a:pt x="356917" y="7043"/>
                  <a:pt x="356917" y="7043"/>
                </a:cubicBezTo>
                <a:lnTo>
                  <a:pt x="356917" y="633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63505" y="2643612"/>
            <a:ext cx="356918" cy="70431"/>
          </a:xfrm>
          <a:custGeom>
            <a:avLst/>
            <a:gdLst>
              <a:gd name="connsiteX0" fmla="*/ 356917 w 356918"/>
              <a:gd name="connsiteY0" fmla="*/ 63388 h 70431"/>
              <a:gd name="connsiteX1" fmla="*/ 349920 w 356918"/>
              <a:gd name="connsiteY1" fmla="*/ 70431 h 70431"/>
              <a:gd name="connsiteX2" fmla="*/ 6997 w 356918"/>
              <a:gd name="connsiteY2" fmla="*/ 70431 h 70431"/>
              <a:gd name="connsiteX3" fmla="*/ 0 w 356918"/>
              <a:gd name="connsiteY3" fmla="*/ 63388 h 70431"/>
              <a:gd name="connsiteX4" fmla="*/ 0 w 356918"/>
              <a:gd name="connsiteY4" fmla="*/ 7042 h 70431"/>
              <a:gd name="connsiteX5" fmla="*/ 6997 w 356918"/>
              <a:gd name="connsiteY5" fmla="*/ 0 h 70431"/>
              <a:gd name="connsiteX6" fmla="*/ 349920 w 356918"/>
              <a:gd name="connsiteY6" fmla="*/ 0 h 70431"/>
              <a:gd name="connsiteX7" fmla="*/ 356917 w 356918"/>
              <a:gd name="connsiteY7" fmla="*/ 7042 h 70431"/>
              <a:gd name="connsiteX8" fmla="*/ 356917 w 356918"/>
              <a:gd name="connsiteY8" fmla="*/ 63388 h 70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6918" h="70431">
                <a:moveTo>
                  <a:pt x="356917" y="63388"/>
                </a:moveTo>
                <a:cubicBezTo>
                  <a:pt x="356917" y="63388"/>
                  <a:pt x="356917" y="70431"/>
                  <a:pt x="349920" y="70431"/>
                </a:cubicBezTo>
                <a:cubicBezTo>
                  <a:pt x="6997" y="70431"/>
                  <a:pt x="6997" y="70431"/>
                  <a:pt x="6997" y="70431"/>
                </a:cubicBezTo>
                <a:cubicBezTo>
                  <a:pt x="6997" y="70431"/>
                  <a:pt x="0" y="63388"/>
                  <a:pt x="0" y="63388"/>
                </a:cubicBezTo>
                <a:cubicBezTo>
                  <a:pt x="0" y="7042"/>
                  <a:pt x="0" y="7042"/>
                  <a:pt x="0" y="7042"/>
                </a:cubicBezTo>
                <a:cubicBezTo>
                  <a:pt x="0" y="0"/>
                  <a:pt x="6997" y="0"/>
                  <a:pt x="6997" y="0"/>
                </a:cubicBezTo>
                <a:cubicBezTo>
                  <a:pt x="349920" y="0"/>
                  <a:pt x="349920" y="0"/>
                  <a:pt x="349920" y="0"/>
                </a:cubicBezTo>
                <a:cubicBezTo>
                  <a:pt x="356917" y="0"/>
                  <a:pt x="356917" y="0"/>
                  <a:pt x="356917" y="7042"/>
                </a:cubicBezTo>
                <a:lnTo>
                  <a:pt x="356917" y="633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1762" y="3163888"/>
            <a:ext cx="1744666" cy="1744666"/>
          </a:xfrm>
          <a:custGeom>
            <a:avLst/>
            <a:gdLst>
              <a:gd name="connsiteX0" fmla="*/ 0 w 1744666"/>
              <a:gd name="connsiteY0" fmla="*/ 872331 h 1744666"/>
              <a:gd name="connsiteX1" fmla="*/ 255502 w 1744666"/>
              <a:gd name="connsiteY1" fmla="*/ 255498 h 1744666"/>
              <a:gd name="connsiteX2" fmla="*/ 872333 w 1744666"/>
              <a:gd name="connsiteY2" fmla="*/ 0 h 1744666"/>
              <a:gd name="connsiteX3" fmla="*/ 1489168 w 1744666"/>
              <a:gd name="connsiteY3" fmla="*/ 255500 h 1744666"/>
              <a:gd name="connsiteX4" fmla="*/ 1744666 w 1744666"/>
              <a:gd name="connsiteY4" fmla="*/ 872333 h 1744666"/>
              <a:gd name="connsiteX5" fmla="*/ 1489168 w 1744666"/>
              <a:gd name="connsiteY5" fmla="*/ 1489166 h 1744666"/>
              <a:gd name="connsiteX6" fmla="*/ 872333 w 1744666"/>
              <a:gd name="connsiteY6" fmla="*/ 1744666 h 1744666"/>
              <a:gd name="connsiteX7" fmla="*/ 255502 w 1744666"/>
              <a:gd name="connsiteY7" fmla="*/ 1489166 h 1744666"/>
              <a:gd name="connsiteX8" fmla="*/ 2 w 1744666"/>
              <a:gd name="connsiteY8" fmla="*/ 872333 h 1744666"/>
              <a:gd name="connsiteX9" fmla="*/ 0 w 1744666"/>
              <a:gd name="connsiteY9" fmla="*/ 872331 h 17446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744666" h="1744666">
                <a:moveTo>
                  <a:pt x="0" y="872331"/>
                </a:moveTo>
                <a:cubicBezTo>
                  <a:pt x="0" y="640975"/>
                  <a:pt x="91907" y="419093"/>
                  <a:pt x="255502" y="255498"/>
                </a:cubicBezTo>
                <a:cubicBezTo>
                  <a:pt x="419096" y="91904"/>
                  <a:pt x="640977" y="0"/>
                  <a:pt x="872333" y="0"/>
                </a:cubicBezTo>
                <a:cubicBezTo>
                  <a:pt x="1103690" y="0"/>
                  <a:pt x="1325572" y="91907"/>
                  <a:pt x="1489168" y="255500"/>
                </a:cubicBezTo>
                <a:cubicBezTo>
                  <a:pt x="1652761" y="419095"/>
                  <a:pt x="1744666" y="640977"/>
                  <a:pt x="1744666" y="872333"/>
                </a:cubicBezTo>
                <a:cubicBezTo>
                  <a:pt x="1744666" y="1103690"/>
                  <a:pt x="1652758" y="1325572"/>
                  <a:pt x="1489168" y="1489166"/>
                </a:cubicBezTo>
                <a:cubicBezTo>
                  <a:pt x="1325572" y="1652761"/>
                  <a:pt x="1103690" y="1744666"/>
                  <a:pt x="872333" y="1744666"/>
                </a:cubicBezTo>
                <a:cubicBezTo>
                  <a:pt x="640977" y="1744666"/>
                  <a:pt x="419096" y="1652759"/>
                  <a:pt x="255502" y="1489166"/>
                </a:cubicBezTo>
                <a:cubicBezTo>
                  <a:pt x="91907" y="1325572"/>
                  <a:pt x="2" y="1103690"/>
                  <a:pt x="2" y="872333"/>
                </a:cubicBezTo>
                <a:lnTo>
                  <a:pt x="0" y="872331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" y="3746500"/>
            <a:ext cx="571500" cy="52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3492500"/>
            <a:ext cx="749300" cy="109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15600" y="3746500"/>
            <a:ext cx="5461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284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为什么需要容器化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108200"/>
            <a:ext cx="15240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资源利用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提高物理资源的利用率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系统弹性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资源弹性伸缩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04300" y="2120900"/>
            <a:ext cx="13716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运维效率</a:t>
            </a:r>
          </a:p>
          <a:p>
            <a:pPr>
              <a:lnSpc>
                <a:spcPts val="1700"/>
              </a:lnSpc>
              <a:tabLst>
                <a:tab pos="5588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上线周期、峰值应对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作业隔离</a:t>
            </a:r>
          </a:p>
          <a:p>
            <a:pPr>
              <a:lnSpc>
                <a:spcPts val="1700"/>
              </a:lnSpc>
              <a:tabLst>
                <a:tab pos="558800" algn="l"/>
              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不同业务间作业隔离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471091" y="4581128"/>
            <a:ext cx="7632846" cy="1152127"/>
          </a:xfrm>
          <a:custGeom>
            <a:avLst/>
            <a:gdLst>
              <a:gd name="connsiteX0" fmla="*/ 0 w 7632846"/>
              <a:gd name="connsiteY0" fmla="*/ 0 h 1152127"/>
              <a:gd name="connsiteX1" fmla="*/ 7632846 w 7632846"/>
              <a:gd name="connsiteY1" fmla="*/ 0 h 1152127"/>
              <a:gd name="connsiteX2" fmla="*/ 7632846 w 7632846"/>
              <a:gd name="connsiteY2" fmla="*/ 1152127 h 1152127"/>
              <a:gd name="connsiteX3" fmla="*/ 0 w 7632846"/>
              <a:gd name="connsiteY3" fmla="*/ 1152127 h 1152127"/>
              <a:gd name="connsiteX4" fmla="*/ 0 w 7632846"/>
              <a:gd name="connsiteY4" fmla="*/ 0 h 1152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2846" h="1152127">
                <a:moveTo>
                  <a:pt x="0" y="0"/>
                </a:moveTo>
                <a:lnTo>
                  <a:pt x="7632846" y="0"/>
                </a:lnTo>
                <a:lnTo>
                  <a:pt x="7632846" y="1152127"/>
                </a:lnTo>
                <a:lnTo>
                  <a:pt x="0" y="115212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8391" y="4568428"/>
            <a:ext cx="7658246" cy="1177527"/>
          </a:xfrm>
          <a:custGeom>
            <a:avLst/>
            <a:gdLst>
              <a:gd name="connsiteX0" fmla="*/ 12700 w 7658246"/>
              <a:gd name="connsiteY0" fmla="*/ 12700 h 1177527"/>
              <a:gd name="connsiteX1" fmla="*/ 7645546 w 7658246"/>
              <a:gd name="connsiteY1" fmla="*/ 12700 h 1177527"/>
              <a:gd name="connsiteX2" fmla="*/ 7645546 w 7658246"/>
              <a:gd name="connsiteY2" fmla="*/ 1164827 h 1177527"/>
              <a:gd name="connsiteX3" fmla="*/ 12700 w 7658246"/>
              <a:gd name="connsiteY3" fmla="*/ 1164827 h 1177527"/>
              <a:gd name="connsiteX4" fmla="*/ 12700 w 7658246"/>
              <a:gd name="connsiteY4" fmla="*/ 12700 h 1177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8246" h="1177527">
                <a:moveTo>
                  <a:pt x="12700" y="12700"/>
                </a:moveTo>
                <a:lnTo>
                  <a:pt x="7645546" y="12700"/>
                </a:lnTo>
                <a:lnTo>
                  <a:pt x="7645546" y="1164827"/>
                </a:lnTo>
                <a:lnTo>
                  <a:pt x="12700" y="1164827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d7712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71091" y="3155080"/>
            <a:ext cx="7632846" cy="1152127"/>
          </a:xfrm>
          <a:custGeom>
            <a:avLst/>
            <a:gdLst>
              <a:gd name="connsiteX0" fmla="*/ 0 w 7632846"/>
              <a:gd name="connsiteY0" fmla="*/ 0 h 1152127"/>
              <a:gd name="connsiteX1" fmla="*/ 7632846 w 7632846"/>
              <a:gd name="connsiteY1" fmla="*/ 0 h 1152127"/>
              <a:gd name="connsiteX2" fmla="*/ 7632846 w 7632846"/>
              <a:gd name="connsiteY2" fmla="*/ 1152127 h 1152127"/>
              <a:gd name="connsiteX3" fmla="*/ 0 w 7632846"/>
              <a:gd name="connsiteY3" fmla="*/ 1152127 h 1152127"/>
              <a:gd name="connsiteX4" fmla="*/ 0 w 7632846"/>
              <a:gd name="connsiteY4" fmla="*/ 0 h 1152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2846" h="1152127">
                <a:moveTo>
                  <a:pt x="0" y="0"/>
                </a:moveTo>
                <a:lnTo>
                  <a:pt x="7632846" y="0"/>
                </a:lnTo>
                <a:lnTo>
                  <a:pt x="7632846" y="1152127"/>
                </a:lnTo>
                <a:lnTo>
                  <a:pt x="0" y="115212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8391" y="3142379"/>
            <a:ext cx="7658246" cy="1177527"/>
          </a:xfrm>
          <a:custGeom>
            <a:avLst/>
            <a:gdLst>
              <a:gd name="connsiteX0" fmla="*/ 12700 w 7658246"/>
              <a:gd name="connsiteY0" fmla="*/ 12700 h 1177527"/>
              <a:gd name="connsiteX1" fmla="*/ 7645546 w 7658246"/>
              <a:gd name="connsiteY1" fmla="*/ 12700 h 1177527"/>
              <a:gd name="connsiteX2" fmla="*/ 7645546 w 7658246"/>
              <a:gd name="connsiteY2" fmla="*/ 1164827 h 1177527"/>
              <a:gd name="connsiteX3" fmla="*/ 12700 w 7658246"/>
              <a:gd name="connsiteY3" fmla="*/ 1164827 h 1177527"/>
              <a:gd name="connsiteX4" fmla="*/ 12700 w 7658246"/>
              <a:gd name="connsiteY4" fmla="*/ 12700 h 1177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8246" h="1177527">
                <a:moveTo>
                  <a:pt x="12700" y="12700"/>
                </a:moveTo>
                <a:lnTo>
                  <a:pt x="7645546" y="12700"/>
                </a:lnTo>
                <a:lnTo>
                  <a:pt x="7645546" y="1164827"/>
                </a:lnTo>
                <a:lnTo>
                  <a:pt x="12700" y="1164827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71091" y="1772817"/>
            <a:ext cx="7632846" cy="1152127"/>
          </a:xfrm>
          <a:custGeom>
            <a:avLst/>
            <a:gdLst>
              <a:gd name="connsiteX0" fmla="*/ 0 w 7632846"/>
              <a:gd name="connsiteY0" fmla="*/ 0 h 1152127"/>
              <a:gd name="connsiteX1" fmla="*/ 7632846 w 7632846"/>
              <a:gd name="connsiteY1" fmla="*/ 0 h 1152127"/>
              <a:gd name="connsiteX2" fmla="*/ 7632846 w 7632846"/>
              <a:gd name="connsiteY2" fmla="*/ 1152127 h 1152127"/>
              <a:gd name="connsiteX3" fmla="*/ 0 w 7632846"/>
              <a:gd name="connsiteY3" fmla="*/ 1152127 h 1152127"/>
              <a:gd name="connsiteX4" fmla="*/ 0 w 7632846"/>
              <a:gd name="connsiteY4" fmla="*/ 0 h 1152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2846" h="1152127">
                <a:moveTo>
                  <a:pt x="0" y="0"/>
                </a:moveTo>
                <a:lnTo>
                  <a:pt x="7632846" y="0"/>
                </a:lnTo>
                <a:lnTo>
                  <a:pt x="7632846" y="1152127"/>
                </a:lnTo>
                <a:lnTo>
                  <a:pt x="0" y="115212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8391" y="1760117"/>
            <a:ext cx="7658246" cy="1177527"/>
          </a:xfrm>
          <a:custGeom>
            <a:avLst/>
            <a:gdLst>
              <a:gd name="connsiteX0" fmla="*/ 12700 w 7658246"/>
              <a:gd name="connsiteY0" fmla="*/ 12700 h 1177527"/>
              <a:gd name="connsiteX1" fmla="*/ 7645546 w 7658246"/>
              <a:gd name="connsiteY1" fmla="*/ 12700 h 1177527"/>
              <a:gd name="connsiteX2" fmla="*/ 7645546 w 7658246"/>
              <a:gd name="connsiteY2" fmla="*/ 1164827 h 1177527"/>
              <a:gd name="connsiteX3" fmla="*/ 12700 w 7658246"/>
              <a:gd name="connsiteY3" fmla="*/ 1164827 h 1177527"/>
              <a:gd name="connsiteX4" fmla="*/ 12700 w 7658246"/>
              <a:gd name="connsiteY4" fmla="*/ 12700 h 1177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8246" h="1177527">
                <a:moveTo>
                  <a:pt x="12700" y="12700"/>
                </a:moveTo>
                <a:lnTo>
                  <a:pt x="7645546" y="12700"/>
                </a:lnTo>
                <a:lnTo>
                  <a:pt x="7645546" y="1164827"/>
                </a:lnTo>
                <a:lnTo>
                  <a:pt x="12700" y="1164827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56100" y="5029200"/>
            <a:ext cx="1854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物理资源层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: Mesos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40200" y="3594100"/>
            <a:ext cx="2273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容器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/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应用层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: Marathon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2222500"/>
            <a:ext cx="139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作业层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: Saturn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三层调度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38300" y="2844800"/>
            <a:ext cx="22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2857500"/>
            <a:ext cx="635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Executor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86400" y="46482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容器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94400" y="6210300"/>
            <a:ext cx="863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Task/App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03300"/>
            <a:ext cx="977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							</a:tabLst>
            </a:pPr>
            <a:r>
              <a:rPr lang="en-US" altLang="zh-CN" sz="25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Saturn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4025900"/>
            <a:ext cx="889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							</a:tabLst>
            </a:pPr>
            <a:r>
              <a:rPr lang="en-US" altLang="zh-CN" sz="25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DCOS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19800" y="2336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40400" y="1270000"/>
            <a:ext cx="4572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5219700"/>
            <a:ext cx="1524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63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32400" y="60833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42164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64200" y="3479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18415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65400" y="47244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48800" y="20066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协调者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23495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Binding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91400" y="12700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1193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96100" y="1193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96100" y="4241800"/>
            <a:ext cx="22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4483100"/>
            <a:ext cx="292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像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43700" y="5029200"/>
            <a:ext cx="5207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序包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70900" y="4508500"/>
            <a:ext cx="685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实现包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45593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45593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59200" y="28702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物理机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48200" y="2768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56200" y="27686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62357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07300" y="6426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12100" y="6426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模型结合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27200"/>
            <a:ext cx="10172700" cy="510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207000" y="21336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26600" y="36703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生产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52700" y="19558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1828800"/>
            <a:ext cx="914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Check-in代码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8194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Jenkins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57500" y="2692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Pull代码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" y="3213100"/>
            <a:ext cx="838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Build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28194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Registry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35700" y="2857500"/>
            <a:ext cx="1066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44704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Saturn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44704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DCOS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43942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配置作业</a:t>
            </a:r>
          </a:p>
          <a:p>
            <a:pPr>
              <a:lnSpc>
                <a:spcPts val="14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及资源占用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57500" y="43561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申请资源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4356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绑定作业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9817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Saturn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867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启动作业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95900" y="38481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0" y="4356100"/>
            <a:ext cx="812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03200" algn="l"/>
              </a:tabLst>
            </a:pPr>
            <a:r>
              <a:rPr lang="en-US" altLang="zh-CN" sz="16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Executor</a:t>
            </a:r>
          </a:p>
          <a:p>
            <a:pPr>
              <a:lnSpc>
                <a:spcPts val="19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容器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44958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启动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5867400"/>
            <a:ext cx="609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作业运行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93345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823200" algn="l"/>
              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容器化管理流程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7823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开发／测试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03400" y="14224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控制台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20955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作业控制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45100" y="1422400"/>
            <a:ext cx="838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作业调度器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88900" algn="l"/>
              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结点监听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9398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作业调度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34500" y="584200"/>
            <a:ext cx="419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DCOS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1371600"/>
            <a:ext cx="1295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Marathon+Mesos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容器调度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2438400"/>
            <a:ext cx="52705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ZK</a:t>
            </a:r>
          </a:p>
          <a:p>
            <a:pPr>
              <a:lnSpc>
                <a:spcPts val="18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启动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Docker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执行节点</a:t>
            </a:r>
          </a:p>
          <a:p>
            <a:pPr>
              <a:lnSpc>
                <a:spcPts val="14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Container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执行节</a:t>
            </a:r>
          </a:p>
          <a:p>
            <a:pPr>
              <a:lnSpc>
                <a:spcPts val="14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点Container</a:t>
            </a:r>
          </a:p>
          <a:p>
            <a:pPr>
              <a:lnSpc>
                <a:spcPts val="14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	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Pull镜像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4114800" algn="l"/>
                <a:tab pos="4241800" algn="l"/>
                <a:tab pos="4292600" algn="l"/>
                <a:tab pos="4318000" algn="l"/>
                <a:tab pos="4470400" algn="l"/>
                <a:tab pos="4521200" algn="l"/>
                <a:tab pos="4686300" algn="l"/>
                <a:tab pos="47625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Registry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1587500"/>
            <a:ext cx="508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资源绑定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75400" y="1371600"/>
            <a:ext cx="8001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921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资源占用</a:t>
            </a:r>
          </a:p>
          <a:p>
            <a:pPr>
              <a:lnSpc>
                <a:spcPts val="2200"/>
              </a:lnSpc>
              <a:tabLst>
                <a:tab pos="292100" algn="l"/>
                <a:tab pos="304800" algn="l"/>
              </a:tabLst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资源释放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292100" algn="l"/>
                <a:tab pos="304800" algn="l"/>
              </a:tabLst>
            </a:pPr>
            <a:r>
              <a:rPr lang="en-US" altLang="zh-CN" dirty="0" smtClean="0"/>
              <a:t>		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资源伸缩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77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容器化架构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12962" y="2794000"/>
            <a:ext cx="1439861" cy="38099"/>
          </a:xfrm>
          <a:custGeom>
            <a:avLst/>
            <a:gdLst>
              <a:gd name="connsiteX0" fmla="*/ 9525 w 1439861"/>
              <a:gd name="connsiteY0" fmla="*/ 9525 h 38099"/>
              <a:gd name="connsiteX1" fmla="*/ 1430336 w 1439861"/>
              <a:gd name="connsiteY1" fmla="*/ 9526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861" h="38099">
                <a:moveTo>
                  <a:pt x="9525" y="9525"/>
                </a:moveTo>
                <a:lnTo>
                  <a:pt x="1430336" y="9526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1374" y="2794000"/>
            <a:ext cx="1104899" cy="38099"/>
          </a:xfrm>
          <a:custGeom>
            <a:avLst/>
            <a:gdLst>
              <a:gd name="connsiteX0" fmla="*/ 9525 w 1104899"/>
              <a:gd name="connsiteY0" fmla="*/ 9525 h 38099"/>
              <a:gd name="connsiteX1" fmla="*/ 1095374 w 1104899"/>
              <a:gd name="connsiteY1" fmla="*/ 9525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4899" h="38099">
                <a:moveTo>
                  <a:pt x="9525" y="9525"/>
                </a:moveTo>
                <a:lnTo>
                  <a:pt x="1095374" y="9525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799" y="2765425"/>
            <a:ext cx="76200" cy="76200"/>
          </a:xfrm>
          <a:custGeom>
            <a:avLst/>
            <a:gdLst>
              <a:gd name="connsiteX0" fmla="*/ 38100 w 76200"/>
              <a:gd name="connsiteY0" fmla="*/ 762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  <a:gd name="connsiteX5" fmla="*/ 38100 w 76200"/>
              <a:gd name="connsiteY5" fmla="*/ 76200 h 76200"/>
              <a:gd name="connsiteX6" fmla="*/ 38100 w 76200"/>
              <a:gd name="connsiteY6" fmla="*/ 7620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200" h="76200">
                <a:moveTo>
                  <a:pt x="38100" y="76200"/>
                </a:moveTo>
                <a:lnTo>
                  <a:pt x="38100" y="76200"/>
                </a:ln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ubicBezTo>
                  <a:pt x="76200" y="59142"/>
                  <a:pt x="59142" y="76200"/>
                  <a:pt x="38100" y="76200"/>
                </a:cubicBezTo>
                <a:cubicBezTo>
                  <a:pt x="38100" y="76200"/>
                  <a:pt x="38100" y="76200"/>
                  <a:pt x="38100" y="7620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5862" y="2794000"/>
            <a:ext cx="1439861" cy="38099"/>
          </a:xfrm>
          <a:custGeom>
            <a:avLst/>
            <a:gdLst>
              <a:gd name="connsiteX0" fmla="*/ 9525 w 1439861"/>
              <a:gd name="connsiteY0" fmla="*/ 9525 h 38099"/>
              <a:gd name="connsiteX1" fmla="*/ 1430336 w 1439861"/>
              <a:gd name="connsiteY1" fmla="*/ 9526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861" h="38099">
                <a:moveTo>
                  <a:pt x="9525" y="9525"/>
                </a:moveTo>
                <a:lnTo>
                  <a:pt x="1430336" y="9526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46698" y="2794000"/>
            <a:ext cx="1439862" cy="38099"/>
          </a:xfrm>
          <a:custGeom>
            <a:avLst/>
            <a:gdLst>
              <a:gd name="connsiteX0" fmla="*/ 9525 w 1439862"/>
              <a:gd name="connsiteY0" fmla="*/ 9525 h 38099"/>
              <a:gd name="connsiteX1" fmla="*/ 1430337 w 1439862"/>
              <a:gd name="connsiteY1" fmla="*/ 9526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862" h="38099">
                <a:moveTo>
                  <a:pt x="9525" y="9525"/>
                </a:moveTo>
                <a:lnTo>
                  <a:pt x="1430337" y="9526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53248" y="2794000"/>
            <a:ext cx="1439861" cy="38099"/>
          </a:xfrm>
          <a:custGeom>
            <a:avLst/>
            <a:gdLst>
              <a:gd name="connsiteX0" fmla="*/ 9525 w 1439861"/>
              <a:gd name="connsiteY0" fmla="*/ 9525 h 38099"/>
              <a:gd name="connsiteX1" fmla="*/ 1430336 w 1439861"/>
              <a:gd name="connsiteY1" fmla="*/ 9526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861" h="38099">
                <a:moveTo>
                  <a:pt x="9525" y="9525"/>
                </a:moveTo>
                <a:lnTo>
                  <a:pt x="1430336" y="9526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0435" y="2794000"/>
            <a:ext cx="1439861" cy="38099"/>
          </a:xfrm>
          <a:custGeom>
            <a:avLst/>
            <a:gdLst>
              <a:gd name="connsiteX0" fmla="*/ 9525 w 1439861"/>
              <a:gd name="connsiteY0" fmla="*/ 9525 h 38099"/>
              <a:gd name="connsiteX1" fmla="*/ 1430336 w 1439861"/>
              <a:gd name="connsiteY1" fmla="*/ 9526 h 3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9861" h="38099">
                <a:moveTo>
                  <a:pt x="9525" y="9525"/>
                </a:moveTo>
                <a:lnTo>
                  <a:pt x="1430336" y="9526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9300" y="2897188"/>
            <a:ext cx="38099" cy="973136"/>
          </a:xfrm>
          <a:custGeom>
            <a:avLst/>
            <a:gdLst>
              <a:gd name="connsiteX0" fmla="*/ 9525 w 38099"/>
              <a:gd name="connsiteY0" fmla="*/ 9525 h 973136"/>
              <a:gd name="connsiteX1" fmla="*/ 9525 w 38099"/>
              <a:gd name="connsiteY1" fmla="*/ 963611 h 973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99" h="973136">
                <a:moveTo>
                  <a:pt x="9525" y="9525"/>
                </a:moveTo>
                <a:lnTo>
                  <a:pt x="9525" y="963611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075" y="3865563"/>
            <a:ext cx="827087" cy="827087"/>
          </a:xfrm>
          <a:custGeom>
            <a:avLst/>
            <a:gdLst>
              <a:gd name="connsiteX0" fmla="*/ 0 w 827087"/>
              <a:gd name="connsiteY0" fmla="*/ 413543 h 827087"/>
              <a:gd name="connsiteX1" fmla="*/ 413543 w 827087"/>
              <a:gd name="connsiteY1" fmla="*/ 0 h 827087"/>
              <a:gd name="connsiteX2" fmla="*/ 827087 w 827087"/>
              <a:gd name="connsiteY2" fmla="*/ 413543 h 827087"/>
              <a:gd name="connsiteX3" fmla="*/ 413543 w 827087"/>
              <a:gd name="connsiteY3" fmla="*/ 827087 h 827087"/>
              <a:gd name="connsiteX4" fmla="*/ 0 w 827087"/>
              <a:gd name="connsiteY4" fmla="*/ 413543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7087" h="827087">
                <a:moveTo>
                  <a:pt x="0" y="413543"/>
                </a:moveTo>
                <a:cubicBezTo>
                  <a:pt x="0" y="185149"/>
                  <a:pt x="185149" y="0"/>
                  <a:pt x="413543" y="0"/>
                </a:cubicBezTo>
                <a:cubicBezTo>
                  <a:pt x="641937" y="0"/>
                  <a:pt x="827087" y="185149"/>
                  <a:pt x="827087" y="413543"/>
                </a:cubicBezTo>
                <a:cubicBezTo>
                  <a:pt x="827087" y="641937"/>
                  <a:pt x="641937" y="827087"/>
                  <a:pt x="413543" y="827087"/>
                </a:cubicBezTo>
                <a:cubicBezTo>
                  <a:pt x="185149" y="827087"/>
                  <a:pt x="0" y="641937"/>
                  <a:pt x="0" y="41354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43512" y="2897188"/>
            <a:ext cx="38099" cy="973136"/>
          </a:xfrm>
          <a:custGeom>
            <a:avLst/>
            <a:gdLst>
              <a:gd name="connsiteX0" fmla="*/ 9525 w 38099"/>
              <a:gd name="connsiteY0" fmla="*/ 9525 h 973136"/>
              <a:gd name="connsiteX1" fmla="*/ 9526 w 38099"/>
              <a:gd name="connsiteY1" fmla="*/ 963611 h 973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99" h="973136">
                <a:moveTo>
                  <a:pt x="9525" y="9525"/>
                </a:moveTo>
                <a:lnTo>
                  <a:pt x="9526" y="963611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8698" y="3865563"/>
            <a:ext cx="828676" cy="827087"/>
          </a:xfrm>
          <a:custGeom>
            <a:avLst/>
            <a:gdLst>
              <a:gd name="connsiteX0" fmla="*/ 0 w 828676"/>
              <a:gd name="connsiteY0" fmla="*/ 413543 h 827087"/>
              <a:gd name="connsiteX1" fmla="*/ 414338 w 828676"/>
              <a:gd name="connsiteY1" fmla="*/ 0 h 827087"/>
              <a:gd name="connsiteX2" fmla="*/ 828676 w 828676"/>
              <a:gd name="connsiteY2" fmla="*/ 413543 h 827087"/>
              <a:gd name="connsiteX3" fmla="*/ 414338 w 828676"/>
              <a:gd name="connsiteY3" fmla="*/ 827087 h 827087"/>
              <a:gd name="connsiteX4" fmla="*/ 0 w 828676"/>
              <a:gd name="connsiteY4" fmla="*/ 413543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76" h="827087">
                <a:moveTo>
                  <a:pt x="0" y="413543"/>
                </a:moveTo>
                <a:cubicBezTo>
                  <a:pt x="0" y="185149"/>
                  <a:pt x="185506" y="0"/>
                  <a:pt x="414338" y="0"/>
                </a:cubicBezTo>
                <a:cubicBezTo>
                  <a:pt x="643171" y="0"/>
                  <a:pt x="828676" y="185149"/>
                  <a:pt x="828676" y="413543"/>
                </a:cubicBezTo>
                <a:cubicBezTo>
                  <a:pt x="828676" y="641937"/>
                  <a:pt x="643171" y="827087"/>
                  <a:pt x="414338" y="827087"/>
                </a:cubicBezTo>
                <a:cubicBezTo>
                  <a:pt x="185506" y="827087"/>
                  <a:pt x="0" y="641937"/>
                  <a:pt x="0" y="41354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77248" y="2897188"/>
            <a:ext cx="38099" cy="973136"/>
          </a:xfrm>
          <a:custGeom>
            <a:avLst/>
            <a:gdLst>
              <a:gd name="connsiteX0" fmla="*/ 9525 w 38099"/>
              <a:gd name="connsiteY0" fmla="*/ 9525 h 973136"/>
              <a:gd name="connsiteX1" fmla="*/ 9525 w 38099"/>
              <a:gd name="connsiteY1" fmla="*/ 963611 h 973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099" h="973136">
                <a:moveTo>
                  <a:pt x="9525" y="9525"/>
                </a:moveTo>
                <a:lnTo>
                  <a:pt x="9525" y="963611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72435" y="3865563"/>
            <a:ext cx="828676" cy="827087"/>
          </a:xfrm>
          <a:custGeom>
            <a:avLst/>
            <a:gdLst>
              <a:gd name="connsiteX0" fmla="*/ 0 w 828676"/>
              <a:gd name="connsiteY0" fmla="*/ 413543 h 827087"/>
              <a:gd name="connsiteX1" fmla="*/ 414339 w 828676"/>
              <a:gd name="connsiteY1" fmla="*/ 0 h 827087"/>
              <a:gd name="connsiteX2" fmla="*/ 828676 w 828676"/>
              <a:gd name="connsiteY2" fmla="*/ 413543 h 827087"/>
              <a:gd name="connsiteX3" fmla="*/ 414339 w 828676"/>
              <a:gd name="connsiteY3" fmla="*/ 827087 h 827087"/>
              <a:gd name="connsiteX4" fmla="*/ 0 w 828676"/>
              <a:gd name="connsiteY4" fmla="*/ 413543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76" h="827087">
                <a:moveTo>
                  <a:pt x="0" y="413543"/>
                </a:moveTo>
                <a:cubicBezTo>
                  <a:pt x="0" y="185149"/>
                  <a:pt x="185506" y="0"/>
                  <a:pt x="414339" y="0"/>
                </a:cubicBezTo>
                <a:cubicBezTo>
                  <a:pt x="643171" y="0"/>
                  <a:pt x="828676" y="185149"/>
                  <a:pt x="828676" y="413543"/>
                </a:cubicBezTo>
                <a:cubicBezTo>
                  <a:pt x="828676" y="641937"/>
                  <a:pt x="643171" y="827087"/>
                  <a:pt x="414339" y="827087"/>
                </a:cubicBezTo>
                <a:cubicBezTo>
                  <a:pt x="185506" y="827087"/>
                  <a:pt x="0" y="641937"/>
                  <a:pt x="0" y="41354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5637" y="2713037"/>
            <a:ext cx="200025" cy="200025"/>
          </a:xfrm>
          <a:custGeom>
            <a:avLst/>
            <a:gdLst>
              <a:gd name="connsiteX0" fmla="*/ 14287 w 200025"/>
              <a:gd name="connsiteY0" fmla="*/ 100012 h 200025"/>
              <a:gd name="connsiteX1" fmla="*/ 100012 w 200025"/>
              <a:gd name="connsiteY1" fmla="*/ 14287 h 200025"/>
              <a:gd name="connsiteX2" fmla="*/ 185737 w 200025"/>
              <a:gd name="connsiteY2" fmla="*/ 100012 h 200025"/>
              <a:gd name="connsiteX3" fmla="*/ 100012 w 200025"/>
              <a:gd name="connsiteY3" fmla="*/ 185737 h 200025"/>
              <a:gd name="connsiteX4" fmla="*/ 14287 w 200025"/>
              <a:gd name="connsiteY4" fmla="*/ 100012 h 200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025" h="200025">
                <a:moveTo>
                  <a:pt x="14287" y="100012"/>
                </a:moveTo>
                <a:cubicBezTo>
                  <a:pt x="14287" y="52667"/>
                  <a:pt x="52667" y="14287"/>
                  <a:pt x="100012" y="14287"/>
                </a:cubicBezTo>
                <a:cubicBezTo>
                  <a:pt x="147357" y="14287"/>
                  <a:pt x="185737" y="52667"/>
                  <a:pt x="185737" y="100012"/>
                </a:cubicBezTo>
                <a:cubicBezTo>
                  <a:pt x="185737" y="147356"/>
                  <a:pt x="147357" y="185737"/>
                  <a:pt x="100012" y="185737"/>
                </a:cubicBezTo>
                <a:cubicBezTo>
                  <a:pt x="52667" y="185737"/>
                  <a:pt x="14287" y="147356"/>
                  <a:pt x="14287" y="10001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9849" y="2713037"/>
            <a:ext cx="201612" cy="200025"/>
          </a:xfrm>
          <a:custGeom>
            <a:avLst/>
            <a:gdLst>
              <a:gd name="connsiteX0" fmla="*/ 14287 w 201612"/>
              <a:gd name="connsiteY0" fmla="*/ 100012 h 200025"/>
              <a:gd name="connsiteX1" fmla="*/ 100806 w 201612"/>
              <a:gd name="connsiteY1" fmla="*/ 14287 h 200025"/>
              <a:gd name="connsiteX2" fmla="*/ 187325 w 201612"/>
              <a:gd name="connsiteY2" fmla="*/ 100012 h 200025"/>
              <a:gd name="connsiteX3" fmla="*/ 100806 w 201612"/>
              <a:gd name="connsiteY3" fmla="*/ 185737 h 200025"/>
              <a:gd name="connsiteX4" fmla="*/ 14287 w 201612"/>
              <a:gd name="connsiteY4" fmla="*/ 100012 h 200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12" h="200025">
                <a:moveTo>
                  <a:pt x="14287" y="100012"/>
                </a:moveTo>
                <a:cubicBezTo>
                  <a:pt x="14287" y="52667"/>
                  <a:pt x="53023" y="14287"/>
                  <a:pt x="100806" y="14287"/>
                </a:cubicBezTo>
                <a:cubicBezTo>
                  <a:pt x="148589" y="14287"/>
                  <a:pt x="187325" y="52667"/>
                  <a:pt x="187325" y="100012"/>
                </a:cubicBezTo>
                <a:cubicBezTo>
                  <a:pt x="187325" y="147356"/>
                  <a:pt x="148589" y="185737"/>
                  <a:pt x="100806" y="185737"/>
                </a:cubicBezTo>
                <a:cubicBezTo>
                  <a:pt x="53023" y="185737"/>
                  <a:pt x="14287" y="147356"/>
                  <a:pt x="14287" y="10001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77235" y="2713037"/>
            <a:ext cx="200025" cy="200025"/>
          </a:xfrm>
          <a:custGeom>
            <a:avLst/>
            <a:gdLst>
              <a:gd name="connsiteX0" fmla="*/ 14287 w 200025"/>
              <a:gd name="connsiteY0" fmla="*/ 100012 h 200025"/>
              <a:gd name="connsiteX1" fmla="*/ 100012 w 200025"/>
              <a:gd name="connsiteY1" fmla="*/ 14287 h 200025"/>
              <a:gd name="connsiteX2" fmla="*/ 185737 w 200025"/>
              <a:gd name="connsiteY2" fmla="*/ 100012 h 200025"/>
              <a:gd name="connsiteX3" fmla="*/ 100012 w 200025"/>
              <a:gd name="connsiteY3" fmla="*/ 185737 h 200025"/>
              <a:gd name="connsiteX4" fmla="*/ 14287 w 200025"/>
              <a:gd name="connsiteY4" fmla="*/ 100012 h 200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025" h="200025">
                <a:moveTo>
                  <a:pt x="14287" y="100012"/>
                </a:moveTo>
                <a:cubicBezTo>
                  <a:pt x="14287" y="52667"/>
                  <a:pt x="52668" y="14287"/>
                  <a:pt x="100012" y="14287"/>
                </a:cubicBezTo>
                <a:cubicBezTo>
                  <a:pt x="147356" y="14287"/>
                  <a:pt x="185737" y="52667"/>
                  <a:pt x="185737" y="100012"/>
                </a:cubicBezTo>
                <a:cubicBezTo>
                  <a:pt x="185737" y="147356"/>
                  <a:pt x="147356" y="185737"/>
                  <a:pt x="100012" y="185737"/>
                </a:cubicBezTo>
                <a:cubicBezTo>
                  <a:pt x="52668" y="185737"/>
                  <a:pt x="14287" y="147356"/>
                  <a:pt x="14287" y="100012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4102100"/>
            <a:ext cx="4318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4600" y="4064000"/>
            <a:ext cx="3937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05800" y="4064000"/>
            <a:ext cx="3556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355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开源计划与产品线路图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247900"/>
            <a:ext cx="14224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81000" algn="l"/>
              </a:tabLst>
            </a:pPr>
            <a:r>
              <a:rPr lang="en-US" altLang="zh-CN" sz="31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2016/10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开源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2247900"/>
            <a:ext cx="16002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5400" algn="l"/>
              </a:tabLst>
            </a:pPr>
            <a:r>
              <a:rPr lang="en-US" altLang="zh-CN" sz="31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2016/12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Dashboard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86700" y="2247900"/>
            <a:ext cx="11938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65100" algn="l"/>
              </a:tabLst>
            </a:pPr>
            <a:r>
              <a:rPr lang="en-US" altLang="zh-CN" sz="31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2017/2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容器化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7412" y="2047876"/>
            <a:ext cx="3841751" cy="3841749"/>
          </a:xfrm>
          <a:custGeom>
            <a:avLst/>
            <a:gdLst>
              <a:gd name="connsiteX0" fmla="*/ 1920874 w 3841751"/>
              <a:gd name="connsiteY0" fmla="*/ 3841748 h 3841749"/>
              <a:gd name="connsiteX1" fmla="*/ 0 w 3841751"/>
              <a:gd name="connsiteY1" fmla="*/ 1920873 h 3841749"/>
              <a:gd name="connsiteX2" fmla="*/ 0 w 3841751"/>
              <a:gd name="connsiteY2" fmla="*/ 0 h 3841749"/>
              <a:gd name="connsiteX3" fmla="*/ 1920874 w 3841751"/>
              <a:gd name="connsiteY3" fmla="*/ 0 h 3841749"/>
              <a:gd name="connsiteX4" fmla="*/ 3841750 w 3841751"/>
              <a:gd name="connsiteY4" fmla="*/ 1920874 h 3841749"/>
              <a:gd name="connsiteX5" fmla="*/ 1920874 w 3841751"/>
              <a:gd name="connsiteY5" fmla="*/ 3841749 h 3841749"/>
              <a:gd name="connsiteX6" fmla="*/ 1920874 w 3841751"/>
              <a:gd name="connsiteY6" fmla="*/ 3841748 h 384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41751" h="3841749">
                <a:moveTo>
                  <a:pt x="1920874" y="3841748"/>
                </a:moveTo>
                <a:cubicBezTo>
                  <a:pt x="860004" y="3841748"/>
                  <a:pt x="0" y="2981744"/>
                  <a:pt x="0" y="1920873"/>
                </a:cubicBezTo>
                <a:lnTo>
                  <a:pt x="0" y="0"/>
                </a:lnTo>
                <a:lnTo>
                  <a:pt x="1920874" y="0"/>
                </a:lnTo>
                <a:cubicBezTo>
                  <a:pt x="2981746" y="0"/>
                  <a:pt x="3841750" y="860003"/>
                  <a:pt x="3841750" y="1920874"/>
                </a:cubicBezTo>
                <a:cubicBezTo>
                  <a:pt x="3841750" y="2981745"/>
                  <a:pt x="2981746" y="3841749"/>
                  <a:pt x="1920874" y="3841749"/>
                </a:cubicBezTo>
                <a:lnTo>
                  <a:pt x="1920874" y="3841748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700" y="2247900"/>
            <a:ext cx="1955800" cy="325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欲练神功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3517900"/>
            <a:ext cx="56896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传统调度系统的问题、产品的定</a:t>
            </a:r>
          </a:p>
          <a:p>
            <a:pPr>
              <a:lnSpc>
                <a:spcPts val="4600"/>
              </a:lnSpc>
              <a:tabLst>
							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位与选型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"/>
            <a:ext cx="12191997" cy="4343398"/>
          </a:xfrm>
          <a:custGeom>
            <a:avLst/>
            <a:gdLst>
              <a:gd name="connsiteX0" fmla="*/ 0 w 12191997"/>
              <a:gd name="connsiteY0" fmla="*/ 0 h 4343398"/>
              <a:gd name="connsiteX1" fmla="*/ 12191997 w 12191997"/>
              <a:gd name="connsiteY1" fmla="*/ 0 h 4343398"/>
              <a:gd name="connsiteX2" fmla="*/ 12191997 w 12191997"/>
              <a:gd name="connsiteY2" fmla="*/ 4343398 h 4343398"/>
              <a:gd name="connsiteX3" fmla="*/ 0 w 12191997"/>
              <a:gd name="connsiteY3" fmla="*/ 4343398 h 4343398"/>
              <a:gd name="connsiteX4" fmla="*/ 0 w 12191997"/>
              <a:gd name="connsiteY4" fmla="*/ 0 h 4343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4343398">
                <a:moveTo>
                  <a:pt x="0" y="0"/>
                </a:moveTo>
                <a:lnTo>
                  <a:pt x="12191997" y="0"/>
                </a:lnTo>
                <a:lnTo>
                  <a:pt x="12191997" y="4343398"/>
                </a:lnTo>
                <a:lnTo>
                  <a:pt x="0" y="4343398"/>
                </a:lnTo>
                <a:lnTo>
                  <a:pt x="0" y="0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0" y="2006600"/>
            <a:ext cx="12191997" cy="2336800"/>
          </a:xfrm>
          <a:custGeom>
            <a:avLst/>
            <a:gdLst>
              <a:gd name="connsiteX0" fmla="*/ 0 w 12191997"/>
              <a:gd name="connsiteY0" fmla="*/ 0 h 2336800"/>
              <a:gd name="connsiteX1" fmla="*/ 12191997 w 12191997"/>
              <a:gd name="connsiteY1" fmla="*/ 0 h 2336800"/>
              <a:gd name="connsiteX2" fmla="*/ 12191997 w 12191997"/>
              <a:gd name="connsiteY2" fmla="*/ 2336800 h 2336800"/>
              <a:gd name="connsiteX3" fmla="*/ 0 w 12191997"/>
              <a:gd name="connsiteY3" fmla="*/ 2336800 h 2336800"/>
              <a:gd name="connsiteX4" fmla="*/ 0 w 12191997"/>
              <a:gd name="connsiteY4" fmla="*/ 0 h 233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97" h="2336800">
                <a:moveTo>
                  <a:pt x="0" y="0"/>
                </a:moveTo>
                <a:lnTo>
                  <a:pt x="12191997" y="0"/>
                </a:lnTo>
                <a:lnTo>
                  <a:pt x="12191997" y="2336800"/>
                </a:lnTo>
                <a:lnTo>
                  <a:pt x="0" y="2336800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5875" y="2819400"/>
            <a:ext cx="7111998" cy="4038600"/>
          </a:xfrm>
          <a:custGeom>
            <a:avLst/>
            <a:gdLst>
              <a:gd name="connsiteX0" fmla="*/ 0 w 7111998"/>
              <a:gd name="connsiteY0" fmla="*/ 0 h 4038600"/>
              <a:gd name="connsiteX1" fmla="*/ 7111998 w 7111998"/>
              <a:gd name="connsiteY1" fmla="*/ 0 h 4038600"/>
              <a:gd name="connsiteX2" fmla="*/ 7111998 w 7111998"/>
              <a:gd name="connsiteY2" fmla="*/ 4038600 h 4038600"/>
              <a:gd name="connsiteX3" fmla="*/ 0 w 7111998"/>
              <a:gd name="connsiteY3" fmla="*/ 4038600 h 4038600"/>
              <a:gd name="connsiteX4" fmla="*/ 0 w 7111998"/>
              <a:gd name="connsiteY4" fmla="*/ 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1998" h="4038600">
                <a:moveTo>
                  <a:pt x="0" y="0"/>
                </a:moveTo>
                <a:lnTo>
                  <a:pt x="7111998" y="0"/>
                </a:lnTo>
                <a:lnTo>
                  <a:pt x="7111998" y="4038600"/>
                </a:lnTo>
                <a:lnTo>
                  <a:pt x="0" y="4038600"/>
                </a:lnTo>
                <a:lnTo>
                  <a:pt x="0" y="0"/>
                </a:lnTo>
              </a:path>
            </a:pathLst>
          </a:custGeom>
          <a:solidFill>
            <a:srgbClr val="9191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2700" y="2806700"/>
            <a:ext cx="7124700" cy="405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263900" y="4800600"/>
            <a:ext cx="567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demonstrate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(Your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Company).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letterhead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positioned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properly,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19500" y="5156200"/>
            <a:ext cx="4965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harmony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placed.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5486400"/>
            <a:ext cx="5638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placed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demonstrate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typing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13200" y="5664200"/>
            <a:ext cx="4191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(Your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Company).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letterhead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design.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positioned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properly.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2146300"/>
            <a:ext cx="2286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60a1c0"/>
                </a:solidFill>
                <a:latin typeface="微软雅黑" pitchFamily="18" charset="0"/>
                <a:cs typeface="微软雅黑" pitchFamily="18" charset="0"/>
              </a:rPr>
              <a:t>感谢聆听！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911600" y="2578100"/>
            <a:ext cx="50038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947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欢迎加入唯品会！</a:t>
            </a:r>
            <a:r>
              <a:rPr lang="en-US" altLang="zh-CN" sz="48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72200" y="3289300"/>
            <a:ext cx="114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0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3898900"/>
            <a:ext cx="83058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123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内推请发简历：</a:t>
            </a:r>
            <a:r>
              <a:rPr lang="en-US" altLang="zh-CN" sz="40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duﬀ.qiu@vipshop.com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49723" y="1676401"/>
            <a:ext cx="1792288" cy="1681162"/>
          </a:xfrm>
          <a:custGeom>
            <a:avLst/>
            <a:gdLst>
              <a:gd name="connsiteX0" fmla="*/ 1792288 w 1792288"/>
              <a:gd name="connsiteY0" fmla="*/ 0 h 1681162"/>
              <a:gd name="connsiteX1" fmla="*/ 1792288 w 1792288"/>
              <a:gd name="connsiteY1" fmla="*/ 1242900 h 1681162"/>
              <a:gd name="connsiteX2" fmla="*/ 1792288 w 1792288"/>
              <a:gd name="connsiteY2" fmla="*/ 1288963 h 1681162"/>
              <a:gd name="connsiteX3" fmla="*/ 1145154 w 1792288"/>
              <a:gd name="connsiteY3" fmla="*/ 1632948 h 1681162"/>
              <a:gd name="connsiteX4" fmla="*/ 1118976 w 1792288"/>
              <a:gd name="connsiteY4" fmla="*/ 1681162 h 1681162"/>
              <a:gd name="connsiteX5" fmla="*/ 1036167 w 1792288"/>
              <a:gd name="connsiteY5" fmla="*/ 1633442 h 1681162"/>
              <a:gd name="connsiteX6" fmla="*/ 0 w 1792288"/>
              <a:gd name="connsiteY6" fmla="*/ 1036338 h 1681162"/>
              <a:gd name="connsiteX7" fmla="*/ 1792288 w 1792288"/>
              <a:gd name="connsiteY7" fmla="*/ 0 h 1681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92288" h="1681162">
                <a:moveTo>
                  <a:pt x="1792288" y="0"/>
                </a:moveTo>
                <a:cubicBezTo>
                  <a:pt x="1792288" y="0"/>
                  <a:pt x="1792288" y="0"/>
                  <a:pt x="1792288" y="1242900"/>
                </a:cubicBezTo>
                <a:lnTo>
                  <a:pt x="1792288" y="1288963"/>
                </a:lnTo>
                <a:cubicBezTo>
                  <a:pt x="1522906" y="1288963"/>
                  <a:pt x="1285400" y="1425412"/>
                  <a:pt x="1145154" y="1632948"/>
                </a:cubicBezTo>
                <a:lnTo>
                  <a:pt x="1118976" y="1681162"/>
                </a:lnTo>
                <a:lnTo>
                  <a:pt x="1036167" y="1633442"/>
                </a:lnTo>
                <a:cubicBezTo>
                  <a:pt x="784125" y="1488199"/>
                  <a:pt x="448072" y="1294545"/>
                  <a:pt x="0" y="1036338"/>
                </a:cubicBezTo>
                <a:cubicBezTo>
                  <a:pt x="358458" y="418048"/>
                  <a:pt x="1026173" y="0"/>
                  <a:pt x="1792288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2012" y="3744913"/>
            <a:ext cx="1586" cy="1586"/>
          </a:xfrm>
          <a:custGeom>
            <a:avLst/>
            <a:gdLst>
              <a:gd name="connsiteX0" fmla="*/ 0 w 1586"/>
              <a:gd name="connsiteY0" fmla="*/ 0 h 1586"/>
              <a:gd name="connsiteX1" fmla="*/ 1586 w 1586"/>
              <a:gd name="connsiteY1" fmla="*/ 0 h 1586"/>
              <a:gd name="connsiteX2" fmla="*/ 1586 w 1586"/>
              <a:gd name="connsiteY2" fmla="*/ 1586 h 1586"/>
              <a:gd name="connsiteX3" fmla="*/ 0 w 1586"/>
              <a:gd name="connsiteY3" fmla="*/ 1586 h 1586"/>
              <a:gd name="connsiteX4" fmla="*/ 0 w 1586"/>
              <a:gd name="connsiteY4" fmla="*/ 0 h 1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6" h="1586">
                <a:moveTo>
                  <a:pt x="0" y="0"/>
                </a:moveTo>
                <a:lnTo>
                  <a:pt x="1586" y="0"/>
                </a:lnTo>
                <a:lnTo>
                  <a:pt x="1586" y="1586"/>
                </a:lnTo>
                <a:lnTo>
                  <a:pt x="0" y="1586"/>
                </a:lnTo>
                <a:lnTo>
                  <a:pt x="0" y="0"/>
                </a:lnTo>
              </a:path>
            </a:pathLst>
          </a:custGeom>
          <a:solidFill>
            <a:srgbClr val="f78e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2012" y="1676401"/>
            <a:ext cx="1792285" cy="1681162"/>
          </a:xfrm>
          <a:custGeom>
            <a:avLst/>
            <a:gdLst>
              <a:gd name="connsiteX0" fmla="*/ 0 w 1792285"/>
              <a:gd name="connsiteY0" fmla="*/ 0 h 1681162"/>
              <a:gd name="connsiteX1" fmla="*/ 1792285 w 1792285"/>
              <a:gd name="connsiteY1" fmla="*/ 1036338 h 1681162"/>
              <a:gd name="connsiteX2" fmla="*/ 673309 w 1792285"/>
              <a:gd name="connsiteY2" fmla="*/ 1681162 h 1681162"/>
              <a:gd name="connsiteX3" fmla="*/ 647133 w 1792285"/>
              <a:gd name="connsiteY3" fmla="*/ 1632948 h 1681162"/>
              <a:gd name="connsiteX4" fmla="*/ 0 w 1792285"/>
              <a:gd name="connsiteY4" fmla="*/ 1288963 h 1681162"/>
              <a:gd name="connsiteX5" fmla="*/ 0 w 1792285"/>
              <a:gd name="connsiteY5" fmla="*/ 1196235 h 1681162"/>
              <a:gd name="connsiteX6" fmla="*/ 0 w 1792285"/>
              <a:gd name="connsiteY6" fmla="*/ 0 h 1681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2285" h="1681162">
                <a:moveTo>
                  <a:pt x="0" y="0"/>
                </a:moveTo>
                <a:cubicBezTo>
                  <a:pt x="766114" y="0"/>
                  <a:pt x="1433830" y="418048"/>
                  <a:pt x="1792285" y="1036338"/>
                </a:cubicBezTo>
                <a:lnTo>
                  <a:pt x="673309" y="1681162"/>
                </a:lnTo>
                <a:lnTo>
                  <a:pt x="647133" y="1632948"/>
                </a:lnTo>
                <a:cubicBezTo>
                  <a:pt x="506887" y="1425412"/>
                  <a:pt x="269382" y="1288963"/>
                  <a:pt x="0" y="1288963"/>
                </a:cubicBezTo>
                <a:lnTo>
                  <a:pt x="0" y="1196235"/>
                </a:lnTo>
                <a:cubicBezTo>
                  <a:pt x="0" y="905259"/>
                  <a:pt x="0" y="517291"/>
                  <a:pt x="0" y="0"/>
                </a:cubicBez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3523" y="2713038"/>
            <a:ext cx="1397000" cy="2068511"/>
          </a:xfrm>
          <a:custGeom>
            <a:avLst/>
            <a:gdLst>
              <a:gd name="connsiteX0" fmla="*/ 1119430 w 1397000"/>
              <a:gd name="connsiteY0" fmla="*/ 0 h 2068511"/>
              <a:gd name="connsiteX1" fmla="*/ 1397000 w 1397000"/>
              <a:gd name="connsiteY1" fmla="*/ 1032499 h 2068511"/>
              <a:gd name="connsiteX2" fmla="*/ 1119430 w 1397000"/>
              <a:gd name="connsiteY2" fmla="*/ 2068511 h 2068511"/>
              <a:gd name="connsiteX3" fmla="*/ 158295 w 1397000"/>
              <a:gd name="connsiteY3" fmla="*/ 1512818 h 2068511"/>
              <a:gd name="connsiteX4" fmla="*/ 0 w 1397000"/>
              <a:gd name="connsiteY4" fmla="*/ 1421298 h 2068511"/>
              <a:gd name="connsiteX5" fmla="*/ 46524 w 1397000"/>
              <a:gd name="connsiteY5" fmla="*/ 1335626 h 2068511"/>
              <a:gd name="connsiteX6" fmla="*/ 107844 w 1397000"/>
              <a:gd name="connsiteY6" fmla="*/ 1032032 h 2068511"/>
              <a:gd name="connsiteX7" fmla="*/ 46524 w 1397000"/>
              <a:gd name="connsiteY7" fmla="*/ 728437 h 2068511"/>
              <a:gd name="connsiteX8" fmla="*/ 932 w 1397000"/>
              <a:gd name="connsiteY8" fmla="*/ 644481 h 2068511"/>
              <a:gd name="connsiteX9" fmla="*/ 83487 w 1397000"/>
              <a:gd name="connsiteY9" fmla="*/ 596913 h 2068511"/>
              <a:gd name="connsiteX10" fmla="*/ 1119430 w 1397000"/>
              <a:gd name="connsiteY10" fmla="*/ 0 h 2068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97000" h="2068511">
                <a:moveTo>
                  <a:pt x="1119430" y="0"/>
                </a:moveTo>
                <a:cubicBezTo>
                  <a:pt x="1295108" y="302023"/>
                  <a:pt x="1397000" y="656725"/>
                  <a:pt x="1397000" y="1032499"/>
                </a:cubicBezTo>
                <a:cubicBezTo>
                  <a:pt x="1397000" y="1411785"/>
                  <a:pt x="1295108" y="1762975"/>
                  <a:pt x="1119430" y="2068511"/>
                </a:cubicBezTo>
                <a:cubicBezTo>
                  <a:pt x="1119430" y="2068511"/>
                  <a:pt x="1119430" y="2068511"/>
                  <a:pt x="158295" y="1512818"/>
                </a:cubicBezTo>
                <a:lnTo>
                  <a:pt x="0" y="1421298"/>
                </a:lnTo>
                <a:lnTo>
                  <a:pt x="46524" y="1335626"/>
                </a:lnTo>
                <a:cubicBezTo>
                  <a:pt x="86009" y="1242313"/>
                  <a:pt x="107844" y="1139720"/>
                  <a:pt x="107844" y="1032032"/>
                </a:cubicBezTo>
                <a:cubicBezTo>
                  <a:pt x="107844" y="924342"/>
                  <a:pt x="86009" y="821750"/>
                  <a:pt x="46524" y="728437"/>
                </a:cubicBezTo>
                <a:lnTo>
                  <a:pt x="932" y="644481"/>
                </a:lnTo>
                <a:lnTo>
                  <a:pt x="83487" y="596913"/>
                </a:lnTo>
                <a:cubicBezTo>
                  <a:pt x="335474" y="451718"/>
                  <a:pt x="671455" y="258124"/>
                  <a:pt x="111943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2012" y="4133850"/>
            <a:ext cx="1792285" cy="1679575"/>
          </a:xfrm>
          <a:custGeom>
            <a:avLst/>
            <a:gdLst>
              <a:gd name="connsiteX0" fmla="*/ 672765 w 1792285"/>
              <a:gd name="connsiteY0" fmla="*/ 0 h 1679575"/>
              <a:gd name="connsiteX1" fmla="*/ 1792285 w 1792285"/>
              <a:gd name="connsiteY1" fmla="*/ 647107 h 1679575"/>
              <a:gd name="connsiteX2" fmla="*/ 0 w 1792285"/>
              <a:gd name="connsiteY2" fmla="*/ 1679575 h 1679575"/>
              <a:gd name="connsiteX3" fmla="*/ 0 w 1792285"/>
              <a:gd name="connsiteY3" fmla="*/ 437104 h 1679575"/>
              <a:gd name="connsiteX4" fmla="*/ 0 w 1792285"/>
              <a:gd name="connsiteY4" fmla="*/ 391059 h 1679575"/>
              <a:gd name="connsiteX5" fmla="*/ 647133 w 1792285"/>
              <a:gd name="connsiteY5" fmla="*/ 47194 h 1679575"/>
              <a:gd name="connsiteX6" fmla="*/ 672765 w 1792285"/>
              <a:gd name="connsiteY6" fmla="*/ 0 h 167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2285" h="1679575">
                <a:moveTo>
                  <a:pt x="672765" y="0"/>
                </a:moveTo>
                <a:lnTo>
                  <a:pt x="1792285" y="647107"/>
                </a:lnTo>
                <a:cubicBezTo>
                  <a:pt x="1433830" y="1265182"/>
                  <a:pt x="766114" y="1679575"/>
                  <a:pt x="0" y="1679575"/>
                </a:cubicBezTo>
                <a:cubicBezTo>
                  <a:pt x="0" y="1679575"/>
                  <a:pt x="0" y="1679575"/>
                  <a:pt x="0" y="437104"/>
                </a:cubicBezTo>
                <a:lnTo>
                  <a:pt x="0" y="391059"/>
                </a:lnTo>
                <a:cubicBezTo>
                  <a:pt x="269382" y="391059"/>
                  <a:pt x="506887" y="254657"/>
                  <a:pt x="647133" y="47194"/>
                </a:cubicBezTo>
                <a:lnTo>
                  <a:pt x="672765" y="0"/>
                </a:ln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49723" y="4133850"/>
            <a:ext cx="1792288" cy="1679575"/>
          </a:xfrm>
          <a:custGeom>
            <a:avLst/>
            <a:gdLst>
              <a:gd name="connsiteX0" fmla="*/ 1119521 w 1792288"/>
              <a:gd name="connsiteY0" fmla="*/ 0 h 1679575"/>
              <a:gd name="connsiteX1" fmla="*/ 1145154 w 1792288"/>
              <a:gd name="connsiteY1" fmla="*/ 47194 h 1679575"/>
              <a:gd name="connsiteX2" fmla="*/ 1792288 w 1792288"/>
              <a:gd name="connsiteY2" fmla="*/ 391059 h 1679575"/>
              <a:gd name="connsiteX3" fmla="*/ 1792288 w 1792288"/>
              <a:gd name="connsiteY3" fmla="*/ 483753 h 1679575"/>
              <a:gd name="connsiteX4" fmla="*/ 1792288 w 1792288"/>
              <a:gd name="connsiteY4" fmla="*/ 1679575 h 1679575"/>
              <a:gd name="connsiteX5" fmla="*/ 0 w 1792288"/>
              <a:gd name="connsiteY5" fmla="*/ 647107 h 1679575"/>
              <a:gd name="connsiteX6" fmla="*/ 1076587 w 1792288"/>
              <a:gd name="connsiteY6" fmla="*/ 24815 h 1679575"/>
              <a:gd name="connsiteX7" fmla="*/ 1119521 w 1792288"/>
              <a:gd name="connsiteY7" fmla="*/ 0 h 167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92288" h="1679575">
                <a:moveTo>
                  <a:pt x="1119521" y="0"/>
                </a:moveTo>
                <a:lnTo>
                  <a:pt x="1145154" y="47194"/>
                </a:lnTo>
                <a:cubicBezTo>
                  <a:pt x="1285400" y="254657"/>
                  <a:pt x="1522906" y="391059"/>
                  <a:pt x="1792288" y="391059"/>
                </a:cubicBezTo>
                <a:lnTo>
                  <a:pt x="1792288" y="483753"/>
                </a:lnTo>
                <a:cubicBezTo>
                  <a:pt x="1792288" y="774628"/>
                  <a:pt x="1792288" y="1162462"/>
                  <a:pt x="1792288" y="1679575"/>
                </a:cubicBezTo>
                <a:cubicBezTo>
                  <a:pt x="1026173" y="1679575"/>
                  <a:pt x="358458" y="1265182"/>
                  <a:pt x="0" y="647107"/>
                </a:cubicBezTo>
                <a:cubicBezTo>
                  <a:pt x="0" y="647107"/>
                  <a:pt x="0" y="647107"/>
                  <a:pt x="1076587" y="24815"/>
                </a:cubicBezTo>
                <a:lnTo>
                  <a:pt x="1119521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1912" y="2713038"/>
            <a:ext cx="1397000" cy="2068511"/>
          </a:xfrm>
          <a:custGeom>
            <a:avLst/>
            <a:gdLst>
              <a:gd name="connsiteX0" fmla="*/ 277569 w 1397000"/>
              <a:gd name="connsiteY0" fmla="*/ 0 h 2068511"/>
              <a:gd name="connsiteX1" fmla="*/ 1396069 w 1397000"/>
              <a:gd name="connsiteY1" fmla="*/ 644481 h 2068511"/>
              <a:gd name="connsiteX2" fmla="*/ 1350477 w 1397000"/>
              <a:gd name="connsiteY2" fmla="*/ 728437 h 2068511"/>
              <a:gd name="connsiteX3" fmla="*/ 1289155 w 1397000"/>
              <a:gd name="connsiteY3" fmla="*/ 1032032 h 2068511"/>
              <a:gd name="connsiteX4" fmla="*/ 1350477 w 1397000"/>
              <a:gd name="connsiteY4" fmla="*/ 1335626 h 2068511"/>
              <a:gd name="connsiteX5" fmla="*/ 1397000 w 1397000"/>
              <a:gd name="connsiteY5" fmla="*/ 1421298 h 2068511"/>
              <a:gd name="connsiteX6" fmla="*/ 1313514 w 1397000"/>
              <a:gd name="connsiteY6" fmla="*/ 1469566 h 2068511"/>
              <a:gd name="connsiteX7" fmla="*/ 277569 w 1397000"/>
              <a:gd name="connsiteY7" fmla="*/ 2068511 h 2068511"/>
              <a:gd name="connsiteX8" fmla="*/ 0 w 1397000"/>
              <a:gd name="connsiteY8" fmla="*/ 1032499 h 2068511"/>
              <a:gd name="connsiteX9" fmla="*/ 277569 w 1397000"/>
              <a:gd name="connsiteY9" fmla="*/ 0 h 2068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397000" h="2068511">
                <a:moveTo>
                  <a:pt x="277569" y="0"/>
                </a:moveTo>
                <a:lnTo>
                  <a:pt x="1396069" y="644481"/>
                </a:lnTo>
                <a:lnTo>
                  <a:pt x="1350477" y="728437"/>
                </a:lnTo>
                <a:cubicBezTo>
                  <a:pt x="1310990" y="821750"/>
                  <a:pt x="1289155" y="924342"/>
                  <a:pt x="1289155" y="1032032"/>
                </a:cubicBezTo>
                <a:cubicBezTo>
                  <a:pt x="1289155" y="1139720"/>
                  <a:pt x="1310990" y="1242313"/>
                  <a:pt x="1350477" y="1335626"/>
                </a:cubicBezTo>
                <a:lnTo>
                  <a:pt x="1397000" y="1421298"/>
                </a:lnTo>
                <a:lnTo>
                  <a:pt x="1313514" y="1469566"/>
                </a:lnTo>
                <a:cubicBezTo>
                  <a:pt x="1061528" y="1615255"/>
                  <a:pt x="725546" y="1809508"/>
                  <a:pt x="277569" y="2068511"/>
                </a:cubicBezTo>
                <a:cubicBezTo>
                  <a:pt x="101892" y="1762975"/>
                  <a:pt x="0" y="1411785"/>
                  <a:pt x="0" y="1032499"/>
                </a:cubicBezTo>
                <a:cubicBezTo>
                  <a:pt x="0" y="656725"/>
                  <a:pt x="101892" y="302023"/>
                  <a:pt x="277569" y="0"/>
                </a:cubicBez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248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需要割掉的问题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05400" y="22860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22860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49403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29200" y="49403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36195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65800" y="35560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1714500"/>
            <a:ext cx="243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异构／多语言支持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64400" y="3619500"/>
            <a:ext cx="215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" y="3530600"/>
            <a:ext cx="3543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缺乏统一监控、统一管理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进程假死、运行状态未知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" y="5321300"/>
            <a:ext cx="335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缺乏容错、容灾，高可用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78700" y="5410200"/>
            <a:ext cx="213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缺乏分布式处理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3581400"/>
            <a:ext cx="304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无法合理利用机器资源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40600" y="1651000"/>
            <a:ext cx="1828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难以问题追踪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2020" y="1736554"/>
            <a:ext cx="3225798" cy="3225798"/>
          </a:xfrm>
          <a:custGeom>
            <a:avLst/>
            <a:gdLst>
              <a:gd name="connsiteX0" fmla="*/ 0 w 3225798"/>
              <a:gd name="connsiteY0" fmla="*/ 1612898 h 3225798"/>
              <a:gd name="connsiteX1" fmla="*/ 1612898 w 3225798"/>
              <a:gd name="connsiteY1" fmla="*/ 0 h 3225798"/>
              <a:gd name="connsiteX2" fmla="*/ 3225799 w 3225798"/>
              <a:gd name="connsiteY2" fmla="*/ 1612898 h 3225798"/>
              <a:gd name="connsiteX3" fmla="*/ 1612898 w 3225798"/>
              <a:gd name="connsiteY3" fmla="*/ 3225798 h 3225798"/>
              <a:gd name="connsiteX4" fmla="*/ 0 w 3225798"/>
              <a:gd name="connsiteY4" fmla="*/ 1612898 h 3225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25798" h="3225798">
                <a:moveTo>
                  <a:pt x="0" y="1612898"/>
                </a:moveTo>
                <a:cubicBezTo>
                  <a:pt x="0" y="722119"/>
                  <a:pt x="722119" y="0"/>
                  <a:pt x="1612898" y="0"/>
                </a:cubicBezTo>
                <a:cubicBezTo>
                  <a:pt x="2503679" y="0"/>
                  <a:pt x="3225799" y="722119"/>
                  <a:pt x="3225799" y="1612898"/>
                </a:cubicBezTo>
                <a:cubicBezTo>
                  <a:pt x="3225799" y="2503679"/>
                  <a:pt x="2503679" y="3225798"/>
                  <a:pt x="1612898" y="3225798"/>
                </a:cubicBezTo>
                <a:cubicBezTo>
                  <a:pt x="722119" y="3225798"/>
                  <a:pt x="0" y="2503679"/>
                  <a:pt x="0" y="1612898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15537" y="1876253"/>
            <a:ext cx="1450176" cy="1453944"/>
          </a:xfrm>
          <a:custGeom>
            <a:avLst/>
            <a:gdLst>
              <a:gd name="connsiteX0" fmla="*/ 0 w 1450176"/>
              <a:gd name="connsiteY0" fmla="*/ 1453944 h 1453944"/>
              <a:gd name="connsiteX1" fmla="*/ 423414 w 1450176"/>
              <a:gd name="connsiteY1" fmla="*/ 426078 h 1453944"/>
              <a:gd name="connsiteX2" fmla="*/ 1450176 w 1450176"/>
              <a:gd name="connsiteY2" fmla="*/ 0 h 1453944"/>
              <a:gd name="connsiteX3" fmla="*/ 1450176 w 1450176"/>
              <a:gd name="connsiteY3" fmla="*/ 1450181 h 1453944"/>
              <a:gd name="connsiteX4" fmla="*/ 0 w 1450176"/>
              <a:gd name="connsiteY4" fmla="*/ 1453944 h 1453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0176" h="1453944">
                <a:moveTo>
                  <a:pt x="0" y="1453944"/>
                </a:moveTo>
                <a:cubicBezTo>
                  <a:pt x="-999" y="1068680"/>
                  <a:pt x="151344" y="698855"/>
                  <a:pt x="423414" y="426078"/>
                </a:cubicBezTo>
                <a:cubicBezTo>
                  <a:pt x="695483" y="153303"/>
                  <a:pt x="1064912" y="0"/>
                  <a:pt x="1450176" y="0"/>
                </a:cubicBezTo>
                <a:lnTo>
                  <a:pt x="1450176" y="1450181"/>
                </a:lnTo>
                <a:lnTo>
                  <a:pt x="0" y="1453944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62360" y="1876254"/>
            <a:ext cx="1450358" cy="1450180"/>
          </a:xfrm>
          <a:custGeom>
            <a:avLst/>
            <a:gdLst>
              <a:gd name="connsiteX0" fmla="*/ 0 w 1450358"/>
              <a:gd name="connsiteY0" fmla="*/ 0 h 1450180"/>
              <a:gd name="connsiteX1" fmla="*/ 1450359 w 1450358"/>
              <a:gd name="connsiteY1" fmla="*/ 1449554 h 1450180"/>
              <a:gd name="connsiteX2" fmla="*/ 179 w 1450358"/>
              <a:gd name="connsiteY2" fmla="*/ 1450180 h 1450180"/>
              <a:gd name="connsiteX3" fmla="*/ 0 w 1450358"/>
              <a:gd name="connsiteY3" fmla="*/ 0 h 1450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50358" h="1450180">
                <a:moveTo>
                  <a:pt x="0" y="0"/>
                </a:moveTo>
                <a:cubicBezTo>
                  <a:pt x="800738" y="-97"/>
                  <a:pt x="1450015" y="648817"/>
                  <a:pt x="1450359" y="1449554"/>
                </a:cubicBezTo>
                <a:lnTo>
                  <a:pt x="179" y="1450180"/>
                </a:lnTo>
                <a:cubicBezTo>
                  <a:pt x="119" y="966786"/>
                  <a:pt x="59" y="483393"/>
                  <a:pt x="0" y="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15533" y="3319257"/>
            <a:ext cx="1456361" cy="1457346"/>
          </a:xfrm>
          <a:custGeom>
            <a:avLst/>
            <a:gdLst>
              <a:gd name="connsiteX0" fmla="*/ 0 w 1456361"/>
              <a:gd name="connsiteY0" fmla="*/ 0 h 1457346"/>
              <a:gd name="connsiteX1" fmla="*/ 424443 w 1456361"/>
              <a:gd name="connsiteY1" fmla="*/ 1030911 h 1457346"/>
              <a:gd name="connsiteX2" fmla="*/ 1456361 w 1456361"/>
              <a:gd name="connsiteY2" fmla="*/ 1457346 h 1457346"/>
              <a:gd name="connsiteX3" fmla="*/ 1450180 w 1456361"/>
              <a:gd name="connsiteY3" fmla="*/ 2414 h 1457346"/>
              <a:gd name="connsiteX4" fmla="*/ 0 w 1456361"/>
              <a:gd name="connsiteY4" fmla="*/ 0 h 1457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6361" h="1457346">
                <a:moveTo>
                  <a:pt x="0" y="0"/>
                </a:moveTo>
                <a:cubicBezTo>
                  <a:pt x="-638" y="386562"/>
                  <a:pt x="152077" y="757489"/>
                  <a:pt x="424443" y="1030911"/>
                </a:cubicBezTo>
                <a:cubicBezTo>
                  <a:pt x="697944" y="1305473"/>
                  <a:pt x="1069460" y="1459000"/>
                  <a:pt x="1456361" y="1457346"/>
                </a:cubicBezTo>
                <a:cubicBezTo>
                  <a:pt x="1454301" y="972369"/>
                  <a:pt x="1452240" y="487391"/>
                  <a:pt x="1450180" y="2414"/>
                </a:cubicBez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62539" y="3321617"/>
            <a:ext cx="1450180" cy="1456574"/>
          </a:xfrm>
          <a:custGeom>
            <a:avLst/>
            <a:gdLst>
              <a:gd name="connsiteX0" fmla="*/ 5994 w 1450180"/>
              <a:gd name="connsiteY0" fmla="*/ 1456574 h 1456574"/>
              <a:gd name="connsiteX1" fmla="*/ 1450180 w 1450180"/>
              <a:gd name="connsiteY1" fmla="*/ 0 h 1456574"/>
              <a:gd name="connsiteX2" fmla="*/ 0 w 1450180"/>
              <a:gd name="connsiteY2" fmla="*/ 1642 h 1456574"/>
              <a:gd name="connsiteX3" fmla="*/ 5994 w 1450180"/>
              <a:gd name="connsiteY3" fmla="*/ 1456574 h 1456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50180" h="1456574">
                <a:moveTo>
                  <a:pt x="5994" y="1456574"/>
                </a:moveTo>
                <a:cubicBezTo>
                  <a:pt x="805198" y="1453259"/>
                  <a:pt x="1451082" y="801835"/>
                  <a:pt x="1450180" y="0"/>
                </a:cubicBezTo>
                <a:lnTo>
                  <a:pt x="0" y="1642"/>
                </a:lnTo>
                <a:cubicBezTo>
                  <a:pt x="1997" y="486619"/>
                  <a:pt x="3997" y="971596"/>
                  <a:pt x="5994" y="1456574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60156" y="1858791"/>
            <a:ext cx="50799" cy="2984499"/>
          </a:xfrm>
          <a:custGeom>
            <a:avLst/>
            <a:gdLst>
              <a:gd name="connsiteX0" fmla="*/ 12701 w 50799"/>
              <a:gd name="connsiteY0" fmla="*/ 12700 h 2984499"/>
              <a:gd name="connsiteX1" fmla="*/ 12700 w 50799"/>
              <a:gd name="connsiteY1" fmla="*/ 2971799 h 2984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799" h="2984499">
                <a:moveTo>
                  <a:pt x="12701" y="12700"/>
                </a:moveTo>
                <a:lnTo>
                  <a:pt x="12700" y="2971799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02832" y="3301829"/>
            <a:ext cx="2922587" cy="50799"/>
          </a:xfrm>
          <a:custGeom>
            <a:avLst/>
            <a:gdLst>
              <a:gd name="connsiteX0" fmla="*/ 2909886 w 2922587"/>
              <a:gd name="connsiteY0" fmla="*/ 22225 h 50799"/>
              <a:gd name="connsiteX1" fmla="*/ 12700 w 2922587"/>
              <a:gd name="connsiteY1" fmla="*/ 12700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2587" h="50799">
                <a:moveTo>
                  <a:pt x="2909886" y="22225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295" y="3317704"/>
            <a:ext cx="2878136" cy="19049"/>
          </a:xfrm>
          <a:custGeom>
            <a:avLst/>
            <a:gdLst>
              <a:gd name="connsiteX0" fmla="*/ 6350 w 2878136"/>
              <a:gd name="connsiteY0" fmla="*/ 6350 h 19049"/>
              <a:gd name="connsiteX1" fmla="*/ 2871786 w 2878136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78136" h="19049">
                <a:moveTo>
                  <a:pt x="6350" y="6350"/>
                </a:moveTo>
                <a:lnTo>
                  <a:pt x="2871786" y="6351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93732" y="3317704"/>
            <a:ext cx="2876549" cy="19049"/>
          </a:xfrm>
          <a:custGeom>
            <a:avLst/>
            <a:gdLst>
              <a:gd name="connsiteX0" fmla="*/ 6350 w 2876549"/>
              <a:gd name="connsiteY0" fmla="*/ 6350 h 19049"/>
              <a:gd name="connsiteX1" fmla="*/ 2870199 w 2876549"/>
              <a:gd name="connsiteY1" fmla="*/ 6351 h 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76549" h="19049">
                <a:moveTo>
                  <a:pt x="6350" y="6350"/>
                </a:moveTo>
                <a:lnTo>
                  <a:pt x="2870199" y="6351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6600" y="2565400"/>
            <a:ext cx="11430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2900" y="3657600"/>
            <a:ext cx="1587500" cy="52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5500" y="3644900"/>
            <a:ext cx="1320800" cy="50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选型对比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955800"/>
            <a:ext cx="3060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Linux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系统级的定时任务执行器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2616200"/>
            <a:ext cx="30226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Crontab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Quartz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937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TBSchedule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Ela2c-Job 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07300" y="1955800"/>
            <a:ext cx="185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事实任务标准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2336800"/>
            <a:ext cx="34925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缺乏分布式运算和集中管理功能</a:t>
            </a:r>
          </a:p>
          <a:p>
            <a:pPr>
              <a:lnSpc>
                <a:spcPts val="31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无发做到高可用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阿里早期开源的分布式任务调度系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统，代码略陈旧</a:t>
            </a:r>
          </a:p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作业类型较单一，只能是获取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处理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数据一种模式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56500" y="2324100"/>
            <a:ext cx="3886200" cy="378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关注点在定时任务而非数据，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缺少分布式并行调度的功能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当当开源的分布式任务调度系统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代码较新，使用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Quartz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进行调度。提供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高可用和分布式功能</a:t>
            </a:r>
          </a:p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功能单一，只支持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，不支持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Shell(PHP)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和消息驱动的作业调度</a:t>
            </a:r>
          </a:p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对任务超时、任务执行情况、监控逻辑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支持粒度功能较单一或缺乏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386012" y="3783012"/>
            <a:ext cx="3028950" cy="1376362"/>
          </a:xfrm>
          <a:custGeom>
            <a:avLst/>
            <a:gdLst>
              <a:gd name="connsiteX0" fmla="*/ 0 w 3028950"/>
              <a:gd name="connsiteY0" fmla="*/ 280510 h 1376362"/>
              <a:gd name="connsiteX1" fmla="*/ 1391072 w 3028950"/>
              <a:gd name="connsiteY1" fmla="*/ 0 h 1376362"/>
              <a:gd name="connsiteX2" fmla="*/ 3028950 w 3028950"/>
              <a:gd name="connsiteY2" fmla="*/ 340349 h 1376362"/>
              <a:gd name="connsiteX3" fmla="*/ 2995295 w 3028950"/>
              <a:gd name="connsiteY3" fmla="*/ 983650 h 1376362"/>
              <a:gd name="connsiteX4" fmla="*/ 968516 w 3028950"/>
              <a:gd name="connsiteY4" fmla="*/ 1376362 h 1376362"/>
              <a:gd name="connsiteX5" fmla="*/ 89747 w 3028950"/>
              <a:gd name="connsiteY5" fmla="*/ 755502 h 1376362"/>
              <a:gd name="connsiteX6" fmla="*/ 71050 w 3028950"/>
              <a:gd name="connsiteY6" fmla="*/ 714362 h 1376362"/>
              <a:gd name="connsiteX7" fmla="*/ 0 w 3028950"/>
              <a:gd name="connsiteY7" fmla="*/ 280510 h 1376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28950" h="1376362">
                <a:moveTo>
                  <a:pt x="0" y="280510"/>
                </a:moveTo>
                <a:lnTo>
                  <a:pt x="1391072" y="0"/>
                </a:lnTo>
                <a:lnTo>
                  <a:pt x="3028950" y="340349"/>
                </a:lnTo>
                <a:lnTo>
                  <a:pt x="2995295" y="983650"/>
                </a:lnTo>
                <a:lnTo>
                  <a:pt x="968516" y="1376362"/>
                </a:lnTo>
                <a:lnTo>
                  <a:pt x="89747" y="755502"/>
                </a:lnTo>
                <a:lnTo>
                  <a:pt x="71050" y="714362"/>
                </a:lnTo>
                <a:lnTo>
                  <a:pt x="0" y="28051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4650" y="2897188"/>
            <a:ext cx="1952623" cy="1106486"/>
          </a:xfrm>
          <a:custGeom>
            <a:avLst/>
            <a:gdLst>
              <a:gd name="connsiteX0" fmla="*/ 0 w 1952623"/>
              <a:gd name="connsiteY0" fmla="*/ 325328 h 1106486"/>
              <a:gd name="connsiteX1" fmla="*/ 984050 w 1952623"/>
              <a:gd name="connsiteY1" fmla="*/ 0 h 1106486"/>
              <a:gd name="connsiteX2" fmla="*/ 1952623 w 1952623"/>
              <a:gd name="connsiteY2" fmla="*/ 381391 h 1106486"/>
              <a:gd name="connsiteX3" fmla="*/ 806437 w 1952623"/>
              <a:gd name="connsiteY3" fmla="*/ 1106486 h 1106486"/>
              <a:gd name="connsiteX4" fmla="*/ 0 w 1952623"/>
              <a:gd name="connsiteY4" fmla="*/ 325328 h 1106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52623" h="1106486">
                <a:moveTo>
                  <a:pt x="0" y="325328"/>
                </a:moveTo>
                <a:lnTo>
                  <a:pt x="984050" y="0"/>
                </a:lnTo>
                <a:lnTo>
                  <a:pt x="1952623" y="381391"/>
                </a:lnTo>
                <a:lnTo>
                  <a:pt x="806437" y="1106486"/>
                </a:lnTo>
                <a:lnTo>
                  <a:pt x="0" y="325328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3912" y="2281238"/>
            <a:ext cx="1031875" cy="701675"/>
          </a:xfrm>
          <a:custGeom>
            <a:avLst/>
            <a:gdLst>
              <a:gd name="connsiteX0" fmla="*/ 0 w 1031875"/>
              <a:gd name="connsiteY0" fmla="*/ 223939 h 701675"/>
              <a:gd name="connsiteX1" fmla="*/ 515936 w 1031875"/>
              <a:gd name="connsiteY1" fmla="*/ 0 h 701675"/>
              <a:gd name="connsiteX2" fmla="*/ 1031875 w 1031875"/>
              <a:gd name="connsiteY2" fmla="*/ 212742 h 701675"/>
              <a:gd name="connsiteX3" fmla="*/ 329003 w 1031875"/>
              <a:gd name="connsiteY3" fmla="*/ 701675 h 701675"/>
              <a:gd name="connsiteX4" fmla="*/ 0 w 1031875"/>
              <a:gd name="connsiteY4" fmla="*/ 223939 h 701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1875" h="701675">
                <a:moveTo>
                  <a:pt x="0" y="223939"/>
                </a:moveTo>
                <a:lnTo>
                  <a:pt x="515936" y="0"/>
                </a:lnTo>
                <a:lnTo>
                  <a:pt x="1031875" y="212742"/>
                </a:lnTo>
                <a:lnTo>
                  <a:pt x="329003" y="701675"/>
                </a:lnTo>
                <a:lnTo>
                  <a:pt x="0" y="223939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01812" y="4064000"/>
            <a:ext cx="1901825" cy="2187575"/>
          </a:xfrm>
          <a:custGeom>
            <a:avLst/>
            <a:gdLst>
              <a:gd name="connsiteX0" fmla="*/ 0 w 1901825"/>
              <a:gd name="connsiteY0" fmla="*/ 915990 h 2187575"/>
              <a:gd name="connsiteX1" fmla="*/ 1826667 w 1901825"/>
              <a:gd name="connsiteY1" fmla="*/ 2187574 h 2187575"/>
              <a:gd name="connsiteX2" fmla="*/ 1901825 w 1901825"/>
              <a:gd name="connsiteY2" fmla="*/ 857617 h 2187575"/>
              <a:gd name="connsiteX3" fmla="*/ 585254 w 1901825"/>
              <a:gd name="connsiteY3" fmla="*/ 0 h 2187575"/>
              <a:gd name="connsiteX4" fmla="*/ 0 w 1901825"/>
              <a:gd name="connsiteY4" fmla="*/ 915990 h 2187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01825" h="2187575">
                <a:moveTo>
                  <a:pt x="0" y="915990"/>
                </a:moveTo>
                <a:lnTo>
                  <a:pt x="1826667" y="2187574"/>
                </a:lnTo>
                <a:lnTo>
                  <a:pt x="1901825" y="857617"/>
                </a:lnTo>
                <a:lnTo>
                  <a:pt x="585254" y="0"/>
                </a:lnTo>
                <a:lnTo>
                  <a:pt x="0" y="91599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4262" y="4122738"/>
            <a:ext cx="2289175" cy="2124074"/>
          </a:xfrm>
          <a:custGeom>
            <a:avLst/>
            <a:gdLst>
              <a:gd name="connsiteX0" fmla="*/ 73430 w 2289175"/>
              <a:gd name="connsiteY0" fmla="*/ 799833 h 2124074"/>
              <a:gd name="connsiteX1" fmla="*/ 1793187 w 2289175"/>
              <a:gd name="connsiteY1" fmla="*/ 0 h 2124074"/>
              <a:gd name="connsiteX2" fmla="*/ 2289175 w 2289175"/>
              <a:gd name="connsiteY2" fmla="*/ 817275 h 2124074"/>
              <a:gd name="connsiteX3" fmla="*/ 0 w 2289175"/>
              <a:gd name="connsiteY3" fmla="*/ 2124074 h 2124074"/>
              <a:gd name="connsiteX4" fmla="*/ 73430 w 2289175"/>
              <a:gd name="connsiteY4" fmla="*/ 799833 h 2124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9175" h="2124074">
                <a:moveTo>
                  <a:pt x="73430" y="799833"/>
                </a:moveTo>
                <a:lnTo>
                  <a:pt x="1793187" y="0"/>
                </a:lnTo>
                <a:lnTo>
                  <a:pt x="2289175" y="817275"/>
                </a:lnTo>
                <a:lnTo>
                  <a:pt x="0" y="2124074"/>
                </a:lnTo>
                <a:lnTo>
                  <a:pt x="73430" y="799833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49512" y="3224213"/>
            <a:ext cx="1328737" cy="1530348"/>
          </a:xfrm>
          <a:custGeom>
            <a:avLst/>
            <a:gdLst>
              <a:gd name="connsiteX0" fmla="*/ 0 w 1328737"/>
              <a:gd name="connsiteY0" fmla="*/ 747402 h 1530348"/>
              <a:gd name="connsiteX1" fmla="*/ 1266060 w 1328737"/>
              <a:gd name="connsiteY1" fmla="*/ 1530348 h 1530348"/>
              <a:gd name="connsiteX2" fmla="*/ 1328737 w 1328737"/>
              <a:gd name="connsiteY2" fmla="*/ 520689 h 1530348"/>
              <a:gd name="connsiteX3" fmla="*/ 468673 w 1328737"/>
              <a:gd name="connsiteY3" fmla="*/ 0 h 1530348"/>
              <a:gd name="connsiteX4" fmla="*/ 0 w 1328737"/>
              <a:gd name="connsiteY4" fmla="*/ 747402 h 1530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8737" h="1530348">
                <a:moveTo>
                  <a:pt x="0" y="747402"/>
                </a:moveTo>
                <a:lnTo>
                  <a:pt x="1266060" y="1530348"/>
                </a:lnTo>
                <a:lnTo>
                  <a:pt x="1328737" y="520689"/>
                </a:lnTo>
                <a:lnTo>
                  <a:pt x="468673" y="0"/>
                </a:lnTo>
                <a:lnTo>
                  <a:pt x="0" y="747402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3162" y="3278188"/>
            <a:ext cx="1611311" cy="1476373"/>
          </a:xfrm>
          <a:custGeom>
            <a:avLst/>
            <a:gdLst>
              <a:gd name="connsiteX0" fmla="*/ 58049 w 1611311"/>
              <a:gd name="connsiteY0" fmla="*/ 456805 h 1476373"/>
              <a:gd name="connsiteX1" fmla="*/ 1153298 w 1611311"/>
              <a:gd name="connsiteY1" fmla="*/ 0 h 1476373"/>
              <a:gd name="connsiteX2" fmla="*/ 1611311 w 1611311"/>
              <a:gd name="connsiteY2" fmla="*/ 727433 h 1476373"/>
              <a:gd name="connsiteX3" fmla="*/ 0 w 1611311"/>
              <a:gd name="connsiteY3" fmla="*/ 1476373 h 1476373"/>
              <a:gd name="connsiteX4" fmla="*/ 58049 w 1611311"/>
              <a:gd name="connsiteY4" fmla="*/ 456805 h 147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1311" h="1476373">
                <a:moveTo>
                  <a:pt x="58049" y="456805"/>
                </a:moveTo>
                <a:lnTo>
                  <a:pt x="1153298" y="0"/>
                </a:lnTo>
                <a:lnTo>
                  <a:pt x="1611311" y="727433"/>
                </a:lnTo>
                <a:lnTo>
                  <a:pt x="0" y="1476373"/>
                </a:lnTo>
                <a:lnTo>
                  <a:pt x="58049" y="456805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0212" y="2505075"/>
            <a:ext cx="862011" cy="1120775"/>
          </a:xfrm>
          <a:custGeom>
            <a:avLst/>
            <a:gdLst>
              <a:gd name="connsiteX0" fmla="*/ 0 w 862011"/>
              <a:gd name="connsiteY0" fmla="*/ 637597 h 1120775"/>
              <a:gd name="connsiteX1" fmla="*/ 814631 w 862011"/>
              <a:gd name="connsiteY1" fmla="*/ 1120775 h 1120775"/>
              <a:gd name="connsiteX2" fmla="*/ 862011 w 862011"/>
              <a:gd name="connsiteY2" fmla="*/ 234878 h 1120775"/>
              <a:gd name="connsiteX3" fmla="*/ 394821 w 862011"/>
              <a:gd name="connsiteY3" fmla="*/ 0 h 1120775"/>
              <a:gd name="connsiteX4" fmla="*/ 0 w 862011"/>
              <a:gd name="connsiteY4" fmla="*/ 637597 h 1120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2011" h="1120775">
                <a:moveTo>
                  <a:pt x="0" y="637597"/>
                </a:moveTo>
                <a:lnTo>
                  <a:pt x="814631" y="1120775"/>
                </a:lnTo>
                <a:lnTo>
                  <a:pt x="862011" y="234878"/>
                </a:lnTo>
                <a:lnTo>
                  <a:pt x="394821" y="0"/>
                </a:lnTo>
                <a:lnTo>
                  <a:pt x="0" y="637597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9837" y="2495550"/>
            <a:ext cx="1033461" cy="1128714"/>
          </a:xfrm>
          <a:custGeom>
            <a:avLst/>
            <a:gdLst>
              <a:gd name="connsiteX0" fmla="*/ 45200 w 1033461"/>
              <a:gd name="connsiteY0" fmla="*/ 248947 h 1128714"/>
              <a:gd name="connsiteX1" fmla="*/ 616690 w 1033461"/>
              <a:gd name="connsiteY1" fmla="*/ 0 h 1128714"/>
              <a:gd name="connsiteX2" fmla="*/ 1033461 w 1033461"/>
              <a:gd name="connsiteY2" fmla="*/ 684855 h 1128714"/>
              <a:gd name="connsiteX3" fmla="*/ 0 w 1033461"/>
              <a:gd name="connsiteY3" fmla="*/ 1128713 h 1128714"/>
              <a:gd name="connsiteX4" fmla="*/ 45200 w 1033461"/>
              <a:gd name="connsiteY4" fmla="*/ 248947 h 11287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3461" h="1128714">
                <a:moveTo>
                  <a:pt x="45200" y="248947"/>
                </a:moveTo>
                <a:lnTo>
                  <a:pt x="616690" y="0"/>
                </a:lnTo>
                <a:lnTo>
                  <a:pt x="1033461" y="684855"/>
                </a:lnTo>
                <a:lnTo>
                  <a:pt x="0" y="1128713"/>
                </a:lnTo>
                <a:lnTo>
                  <a:pt x="45200" y="248947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7887" y="1717675"/>
            <a:ext cx="479425" cy="933450"/>
          </a:xfrm>
          <a:custGeom>
            <a:avLst/>
            <a:gdLst>
              <a:gd name="connsiteX0" fmla="*/ 0 w 479425"/>
              <a:gd name="connsiteY0" fmla="*/ 714112 h 933450"/>
              <a:gd name="connsiteX1" fmla="*/ 420678 w 479425"/>
              <a:gd name="connsiteY1" fmla="*/ 933450 h 933450"/>
              <a:gd name="connsiteX2" fmla="*/ 479425 w 479425"/>
              <a:gd name="connsiteY2" fmla="*/ 0 h 933450"/>
              <a:gd name="connsiteX3" fmla="*/ 0 w 479425"/>
              <a:gd name="connsiteY3" fmla="*/ 714112 h 933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79425" h="933450">
                <a:moveTo>
                  <a:pt x="0" y="714112"/>
                </a:moveTo>
                <a:lnTo>
                  <a:pt x="420678" y="933450"/>
                </a:lnTo>
                <a:lnTo>
                  <a:pt x="479425" y="0"/>
                </a:lnTo>
                <a:lnTo>
                  <a:pt x="0" y="714112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33812" y="1719263"/>
            <a:ext cx="511175" cy="927100"/>
          </a:xfrm>
          <a:custGeom>
            <a:avLst/>
            <a:gdLst>
              <a:gd name="connsiteX0" fmla="*/ 60830 w 511175"/>
              <a:gd name="connsiteY0" fmla="*/ 0 h 927100"/>
              <a:gd name="connsiteX1" fmla="*/ 511175 w 511175"/>
              <a:gd name="connsiteY1" fmla="*/ 707982 h 927100"/>
              <a:gd name="connsiteX2" fmla="*/ 0 w 511175"/>
              <a:gd name="connsiteY2" fmla="*/ 927100 h 927100"/>
              <a:gd name="connsiteX3" fmla="*/ 60830 w 511175"/>
              <a:gd name="connsiteY3" fmla="*/ 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11175" h="927100">
                <a:moveTo>
                  <a:pt x="60830" y="0"/>
                </a:moveTo>
                <a:lnTo>
                  <a:pt x="511175" y="707982"/>
                </a:lnTo>
                <a:lnTo>
                  <a:pt x="0" y="927100"/>
                </a:lnTo>
                <a:lnTo>
                  <a:pt x="6083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32585" y="4217988"/>
            <a:ext cx="4711524" cy="379411"/>
          </a:xfrm>
          <a:custGeom>
            <a:avLst/>
            <a:gdLst>
              <a:gd name="connsiteX0" fmla="*/ 0 w 4711524"/>
              <a:gd name="connsiteY0" fmla="*/ 189705 h 379411"/>
              <a:gd name="connsiteX1" fmla="*/ 189706 w 4711524"/>
              <a:gd name="connsiteY1" fmla="*/ 0 h 379411"/>
              <a:gd name="connsiteX2" fmla="*/ 4521817 w 4711524"/>
              <a:gd name="connsiteY2" fmla="*/ 0 h 379411"/>
              <a:gd name="connsiteX3" fmla="*/ 4711524 w 4711524"/>
              <a:gd name="connsiteY3" fmla="*/ 189705 h 379411"/>
              <a:gd name="connsiteX4" fmla="*/ 4711524 w 4711524"/>
              <a:gd name="connsiteY4" fmla="*/ 189705 h 379411"/>
              <a:gd name="connsiteX5" fmla="*/ 4521817 w 4711524"/>
              <a:gd name="connsiteY5" fmla="*/ 379411 h 379411"/>
              <a:gd name="connsiteX6" fmla="*/ 189706 w 4711524"/>
              <a:gd name="connsiteY6" fmla="*/ 379411 h 379411"/>
              <a:gd name="connsiteX7" fmla="*/ 0 w 4711524"/>
              <a:gd name="connsiteY7" fmla="*/ 189705 h 379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711524" h="379411">
                <a:moveTo>
                  <a:pt x="0" y="189705"/>
                </a:moveTo>
                <a:cubicBezTo>
                  <a:pt x="0" y="84933"/>
                  <a:pt x="84934" y="0"/>
                  <a:pt x="189706" y="0"/>
                </a:cubicBezTo>
                <a:lnTo>
                  <a:pt x="4521817" y="0"/>
                </a:lnTo>
                <a:cubicBezTo>
                  <a:pt x="4626588" y="0"/>
                  <a:pt x="4711524" y="84933"/>
                  <a:pt x="4711524" y="189705"/>
                </a:cubicBezTo>
                <a:lnTo>
                  <a:pt x="4711524" y="189705"/>
                </a:lnTo>
                <a:cubicBezTo>
                  <a:pt x="4711524" y="294477"/>
                  <a:pt x="4626588" y="379411"/>
                  <a:pt x="4521817" y="379411"/>
                </a:cubicBezTo>
                <a:lnTo>
                  <a:pt x="189706" y="379411"/>
                </a:lnTo>
                <a:cubicBezTo>
                  <a:pt x="84934" y="379411"/>
                  <a:pt x="0" y="294477"/>
                  <a:pt x="0" y="189705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35650" y="4387850"/>
            <a:ext cx="744537" cy="31749"/>
          </a:xfrm>
          <a:custGeom>
            <a:avLst/>
            <a:gdLst>
              <a:gd name="connsiteX0" fmla="*/ 7937 w 744537"/>
              <a:gd name="connsiteY0" fmla="*/ 7937 h 31749"/>
              <a:gd name="connsiteX1" fmla="*/ 736600 w 744537"/>
              <a:gd name="connsiteY1" fmla="*/ 7937 h 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4537" h="31749">
                <a:moveTo>
                  <a:pt x="7937" y="7937"/>
                </a:moveTo>
                <a:lnTo>
                  <a:pt x="736600" y="7937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8187" y="4370387"/>
            <a:ext cx="50800" cy="50800"/>
          </a:xfrm>
          <a:custGeom>
            <a:avLst/>
            <a:gdLst>
              <a:gd name="connsiteX0" fmla="*/ 25400 w 50800"/>
              <a:gd name="connsiteY0" fmla="*/ 50800 h 50800"/>
              <a:gd name="connsiteX1" fmla="*/ 25400 w 50800"/>
              <a:gd name="connsiteY1" fmla="*/ 50800 h 50800"/>
              <a:gd name="connsiteX2" fmla="*/ 0 w 50800"/>
              <a:gd name="connsiteY2" fmla="*/ 25400 h 50800"/>
              <a:gd name="connsiteX3" fmla="*/ 25400 w 50800"/>
              <a:gd name="connsiteY3" fmla="*/ 0 h 50800"/>
              <a:gd name="connsiteX4" fmla="*/ 50800 w 50800"/>
              <a:gd name="connsiteY4" fmla="*/ 25400 h 50800"/>
              <a:gd name="connsiteX5" fmla="*/ 25400 w 50800"/>
              <a:gd name="connsiteY5" fmla="*/ 50800 h 50800"/>
              <a:gd name="connsiteX6" fmla="*/ 25400 w 50800"/>
              <a:gd name="connsiteY6" fmla="*/ 508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50800"/>
                </a:moveTo>
                <a:lnTo>
                  <a:pt x="25400" y="50800"/>
                </a:lnTo>
                <a:cubicBezTo>
                  <a:pt x="11371" y="50800"/>
                  <a:pt x="0" y="39428"/>
                  <a:pt x="0" y="25400"/>
                </a:cubicBezTo>
                <a:cubicBezTo>
                  <a:pt x="0" y="11372"/>
                  <a:pt x="11371" y="0"/>
                  <a:pt x="25400" y="0"/>
                </a:cubicBezTo>
                <a:cubicBezTo>
                  <a:pt x="39428" y="0"/>
                  <a:pt x="50800" y="11372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25400" y="50800"/>
                  <a:pt x="25400" y="50800"/>
                  <a:pt x="25400" y="5080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46850" y="4370387"/>
            <a:ext cx="50800" cy="50800"/>
          </a:xfrm>
          <a:custGeom>
            <a:avLst/>
            <a:gdLst>
              <a:gd name="connsiteX0" fmla="*/ 25400 w 50800"/>
              <a:gd name="connsiteY0" fmla="*/ 0 h 50800"/>
              <a:gd name="connsiteX1" fmla="*/ 25400 w 50800"/>
              <a:gd name="connsiteY1" fmla="*/ 0 h 50800"/>
              <a:gd name="connsiteX2" fmla="*/ 50800 w 50800"/>
              <a:gd name="connsiteY2" fmla="*/ 25400 h 50800"/>
              <a:gd name="connsiteX3" fmla="*/ 25400 w 50800"/>
              <a:gd name="connsiteY3" fmla="*/ 50800 h 50800"/>
              <a:gd name="connsiteX4" fmla="*/ 0 w 50800"/>
              <a:gd name="connsiteY4" fmla="*/ 25400 h 50800"/>
              <a:gd name="connsiteX5" fmla="*/ 25400 w 50800"/>
              <a:gd name="connsiteY5" fmla="*/ 0 h 50800"/>
              <a:gd name="connsiteX6" fmla="*/ 25400 w 50800"/>
              <a:gd name="connsiteY6" fmla="*/ 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0"/>
                </a:move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11372"/>
                  <a:pt x="11371" y="0"/>
                  <a:pt x="25400" y="0"/>
                </a:cubicBezTo>
                <a:cubicBezTo>
                  <a:pt x="25400" y="0"/>
                  <a:pt x="25400" y="0"/>
                  <a:pt x="25400" y="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0162" y="3375025"/>
            <a:ext cx="5063947" cy="379413"/>
          </a:xfrm>
          <a:custGeom>
            <a:avLst/>
            <a:gdLst>
              <a:gd name="connsiteX0" fmla="*/ 0 w 5063947"/>
              <a:gd name="connsiteY0" fmla="*/ 189707 h 379413"/>
              <a:gd name="connsiteX1" fmla="*/ 189706 w 5063947"/>
              <a:gd name="connsiteY1" fmla="*/ 0 h 379413"/>
              <a:gd name="connsiteX2" fmla="*/ 4874241 w 5063947"/>
              <a:gd name="connsiteY2" fmla="*/ 0 h 379413"/>
              <a:gd name="connsiteX3" fmla="*/ 5063947 w 5063947"/>
              <a:gd name="connsiteY3" fmla="*/ 189707 h 379413"/>
              <a:gd name="connsiteX4" fmla="*/ 5063947 w 5063947"/>
              <a:gd name="connsiteY4" fmla="*/ 189707 h 379413"/>
              <a:gd name="connsiteX5" fmla="*/ 4874239 w 5063947"/>
              <a:gd name="connsiteY5" fmla="*/ 379413 h 379413"/>
              <a:gd name="connsiteX6" fmla="*/ 189706 w 5063947"/>
              <a:gd name="connsiteY6" fmla="*/ 379413 h 379413"/>
              <a:gd name="connsiteX7" fmla="*/ 0 w 5063947"/>
              <a:gd name="connsiteY7" fmla="*/ 189706 h 379413"/>
              <a:gd name="connsiteX8" fmla="*/ 0 w 5063947"/>
              <a:gd name="connsiteY8" fmla="*/ 189707 h 379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63947" h="379413">
                <a:moveTo>
                  <a:pt x="0" y="189707"/>
                </a:moveTo>
                <a:cubicBezTo>
                  <a:pt x="0" y="84935"/>
                  <a:pt x="84933" y="0"/>
                  <a:pt x="189706" y="0"/>
                </a:cubicBezTo>
                <a:lnTo>
                  <a:pt x="4874241" y="0"/>
                </a:lnTo>
                <a:cubicBezTo>
                  <a:pt x="4979013" y="0"/>
                  <a:pt x="5063947" y="84935"/>
                  <a:pt x="5063947" y="189707"/>
                </a:cubicBezTo>
                <a:lnTo>
                  <a:pt x="5063947" y="189707"/>
                </a:lnTo>
                <a:cubicBezTo>
                  <a:pt x="5063947" y="294480"/>
                  <a:pt x="4979012" y="379413"/>
                  <a:pt x="4874239" y="379413"/>
                </a:cubicBezTo>
                <a:lnTo>
                  <a:pt x="189706" y="379413"/>
                </a:lnTo>
                <a:cubicBezTo>
                  <a:pt x="84933" y="379413"/>
                  <a:pt x="0" y="294478"/>
                  <a:pt x="0" y="189706"/>
                </a:cubicBezTo>
                <a:lnTo>
                  <a:pt x="0" y="189707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0050" y="3568701"/>
            <a:ext cx="744537" cy="31749"/>
          </a:xfrm>
          <a:custGeom>
            <a:avLst/>
            <a:gdLst>
              <a:gd name="connsiteX0" fmla="*/ 7937 w 744537"/>
              <a:gd name="connsiteY0" fmla="*/ 7937 h 31749"/>
              <a:gd name="connsiteX1" fmla="*/ 736599 w 744537"/>
              <a:gd name="connsiteY1" fmla="*/ 7937 h 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4537" h="31749">
                <a:moveTo>
                  <a:pt x="7937" y="7937"/>
                </a:moveTo>
                <a:lnTo>
                  <a:pt x="736599" y="7937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2587" y="3551238"/>
            <a:ext cx="50800" cy="50800"/>
          </a:xfrm>
          <a:custGeom>
            <a:avLst/>
            <a:gdLst>
              <a:gd name="connsiteX0" fmla="*/ 25400 w 50800"/>
              <a:gd name="connsiteY0" fmla="*/ 50800 h 50800"/>
              <a:gd name="connsiteX1" fmla="*/ 25400 w 50800"/>
              <a:gd name="connsiteY1" fmla="*/ 50800 h 50800"/>
              <a:gd name="connsiteX2" fmla="*/ 0 w 50800"/>
              <a:gd name="connsiteY2" fmla="*/ 25400 h 50800"/>
              <a:gd name="connsiteX3" fmla="*/ 25400 w 50800"/>
              <a:gd name="connsiteY3" fmla="*/ 0 h 50800"/>
              <a:gd name="connsiteX4" fmla="*/ 50800 w 50800"/>
              <a:gd name="connsiteY4" fmla="*/ 25400 h 50800"/>
              <a:gd name="connsiteX5" fmla="*/ 25400 w 50800"/>
              <a:gd name="connsiteY5" fmla="*/ 50800 h 50800"/>
              <a:gd name="connsiteX6" fmla="*/ 25400 w 50800"/>
              <a:gd name="connsiteY6" fmla="*/ 508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50800"/>
                </a:moveTo>
                <a:lnTo>
                  <a:pt x="25400" y="50800"/>
                </a:lnTo>
                <a:cubicBezTo>
                  <a:pt x="11371" y="50800"/>
                  <a:pt x="0" y="39427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7"/>
                  <a:pt x="39428" y="50800"/>
                  <a:pt x="25400" y="50800"/>
                </a:cubicBezTo>
                <a:cubicBezTo>
                  <a:pt x="25400" y="50800"/>
                  <a:pt x="25400" y="50800"/>
                  <a:pt x="25400" y="5080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91250" y="3551238"/>
            <a:ext cx="50800" cy="50800"/>
          </a:xfrm>
          <a:custGeom>
            <a:avLst/>
            <a:gdLst>
              <a:gd name="connsiteX0" fmla="*/ 25400 w 50800"/>
              <a:gd name="connsiteY0" fmla="*/ 0 h 50800"/>
              <a:gd name="connsiteX1" fmla="*/ 25400 w 50800"/>
              <a:gd name="connsiteY1" fmla="*/ 0 h 50800"/>
              <a:gd name="connsiteX2" fmla="*/ 50800 w 50800"/>
              <a:gd name="connsiteY2" fmla="*/ 25400 h 50800"/>
              <a:gd name="connsiteX3" fmla="*/ 25400 w 50800"/>
              <a:gd name="connsiteY3" fmla="*/ 50800 h 50800"/>
              <a:gd name="connsiteX4" fmla="*/ 0 w 50800"/>
              <a:gd name="connsiteY4" fmla="*/ 25400 h 50800"/>
              <a:gd name="connsiteX5" fmla="*/ 25400 w 50800"/>
              <a:gd name="connsiteY5" fmla="*/ 0 h 50800"/>
              <a:gd name="connsiteX6" fmla="*/ 25400 w 50800"/>
              <a:gd name="connsiteY6" fmla="*/ 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0"/>
                </a:moveTo>
                <a:lnTo>
                  <a:pt x="25400" y="0"/>
                </a:lnTo>
                <a:cubicBezTo>
                  <a:pt x="39428" y="0"/>
                  <a:pt x="50800" y="11371"/>
                  <a:pt x="50800" y="25400"/>
                </a:cubicBezTo>
                <a:cubicBezTo>
                  <a:pt x="50800" y="39427"/>
                  <a:pt x="39428" y="50800"/>
                  <a:pt x="25400" y="50800"/>
                </a:cubicBezTo>
                <a:cubicBezTo>
                  <a:pt x="11371" y="50800"/>
                  <a:pt x="0" y="39427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25400" y="0"/>
                  <a:pt x="25400" y="0"/>
                  <a:pt x="25400" y="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73762" y="2660650"/>
            <a:ext cx="5442126" cy="379415"/>
          </a:xfrm>
          <a:custGeom>
            <a:avLst/>
            <a:gdLst>
              <a:gd name="connsiteX0" fmla="*/ 0 w 5442126"/>
              <a:gd name="connsiteY0" fmla="*/ 189707 h 379415"/>
              <a:gd name="connsiteX1" fmla="*/ 189706 w 5442126"/>
              <a:gd name="connsiteY1" fmla="*/ 0 h 379415"/>
              <a:gd name="connsiteX2" fmla="*/ 5252418 w 5442126"/>
              <a:gd name="connsiteY2" fmla="*/ 0 h 379415"/>
              <a:gd name="connsiteX3" fmla="*/ 5442126 w 5442126"/>
              <a:gd name="connsiteY3" fmla="*/ 189707 h 379415"/>
              <a:gd name="connsiteX4" fmla="*/ 5442123 w 5442126"/>
              <a:gd name="connsiteY4" fmla="*/ 189707 h 379415"/>
              <a:gd name="connsiteX5" fmla="*/ 5252417 w 5442126"/>
              <a:gd name="connsiteY5" fmla="*/ 379415 h 379415"/>
              <a:gd name="connsiteX6" fmla="*/ 189706 w 5442126"/>
              <a:gd name="connsiteY6" fmla="*/ 379413 h 379415"/>
              <a:gd name="connsiteX7" fmla="*/ 0 w 5442126"/>
              <a:gd name="connsiteY7" fmla="*/ 189706 h 379415"/>
              <a:gd name="connsiteX8" fmla="*/ 0 w 5442126"/>
              <a:gd name="connsiteY8" fmla="*/ 189707 h 379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42126" h="379415">
                <a:moveTo>
                  <a:pt x="0" y="189707"/>
                </a:moveTo>
                <a:cubicBezTo>
                  <a:pt x="0" y="84935"/>
                  <a:pt x="84933" y="0"/>
                  <a:pt x="189706" y="0"/>
                </a:cubicBezTo>
                <a:lnTo>
                  <a:pt x="5252418" y="0"/>
                </a:lnTo>
                <a:cubicBezTo>
                  <a:pt x="5357190" y="0"/>
                  <a:pt x="5442126" y="84935"/>
                  <a:pt x="5442126" y="189707"/>
                </a:cubicBezTo>
                <a:lnTo>
                  <a:pt x="5442123" y="189707"/>
                </a:lnTo>
                <a:cubicBezTo>
                  <a:pt x="5442123" y="294479"/>
                  <a:pt x="5357190" y="379415"/>
                  <a:pt x="5252417" y="379415"/>
                </a:cubicBezTo>
                <a:lnTo>
                  <a:pt x="189706" y="379413"/>
                </a:lnTo>
                <a:cubicBezTo>
                  <a:pt x="84933" y="379413"/>
                  <a:pt x="0" y="294478"/>
                  <a:pt x="0" y="189706"/>
                </a:cubicBezTo>
                <a:lnTo>
                  <a:pt x="0" y="189707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7287" y="2787651"/>
            <a:ext cx="744537" cy="31749"/>
          </a:xfrm>
          <a:custGeom>
            <a:avLst/>
            <a:gdLst>
              <a:gd name="connsiteX0" fmla="*/ 7937 w 744537"/>
              <a:gd name="connsiteY0" fmla="*/ 7937 h 31749"/>
              <a:gd name="connsiteX1" fmla="*/ 736600 w 744537"/>
              <a:gd name="connsiteY1" fmla="*/ 7937 h 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4537" h="31749">
                <a:moveTo>
                  <a:pt x="7937" y="7937"/>
                </a:moveTo>
                <a:lnTo>
                  <a:pt x="736600" y="7937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9825" y="2770188"/>
            <a:ext cx="50800" cy="50800"/>
          </a:xfrm>
          <a:custGeom>
            <a:avLst/>
            <a:gdLst>
              <a:gd name="connsiteX0" fmla="*/ 25400 w 50800"/>
              <a:gd name="connsiteY0" fmla="*/ 50800 h 50800"/>
              <a:gd name="connsiteX1" fmla="*/ 25400 w 50800"/>
              <a:gd name="connsiteY1" fmla="*/ 50800 h 50800"/>
              <a:gd name="connsiteX2" fmla="*/ 0 w 50800"/>
              <a:gd name="connsiteY2" fmla="*/ 25400 h 50800"/>
              <a:gd name="connsiteX3" fmla="*/ 25400 w 50800"/>
              <a:gd name="connsiteY3" fmla="*/ 0 h 50800"/>
              <a:gd name="connsiteX4" fmla="*/ 50800 w 50800"/>
              <a:gd name="connsiteY4" fmla="*/ 25400 h 50800"/>
              <a:gd name="connsiteX5" fmla="*/ 25400 w 50800"/>
              <a:gd name="connsiteY5" fmla="*/ 50800 h 50800"/>
              <a:gd name="connsiteX6" fmla="*/ 25400 w 50800"/>
              <a:gd name="connsiteY6" fmla="*/ 508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50800"/>
                </a:moveTo>
                <a:lnTo>
                  <a:pt x="25400" y="50800"/>
                </a:lnTo>
                <a:cubicBezTo>
                  <a:pt x="11371" y="50800"/>
                  <a:pt x="0" y="39428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25400" y="50800"/>
                  <a:pt x="25400" y="50800"/>
                  <a:pt x="25400" y="5080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78487" y="2770188"/>
            <a:ext cx="50800" cy="50800"/>
          </a:xfrm>
          <a:custGeom>
            <a:avLst/>
            <a:gdLst>
              <a:gd name="connsiteX0" fmla="*/ 25400 w 50800"/>
              <a:gd name="connsiteY0" fmla="*/ 0 h 50800"/>
              <a:gd name="connsiteX1" fmla="*/ 25400 w 50800"/>
              <a:gd name="connsiteY1" fmla="*/ 0 h 50800"/>
              <a:gd name="connsiteX2" fmla="*/ 50800 w 50800"/>
              <a:gd name="connsiteY2" fmla="*/ 25400 h 50800"/>
              <a:gd name="connsiteX3" fmla="*/ 25400 w 50800"/>
              <a:gd name="connsiteY3" fmla="*/ 50800 h 50800"/>
              <a:gd name="connsiteX4" fmla="*/ 0 w 50800"/>
              <a:gd name="connsiteY4" fmla="*/ 25400 h 50800"/>
              <a:gd name="connsiteX5" fmla="*/ 25400 w 50800"/>
              <a:gd name="connsiteY5" fmla="*/ 0 h 50800"/>
              <a:gd name="connsiteX6" fmla="*/ 25400 w 50800"/>
              <a:gd name="connsiteY6" fmla="*/ 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0"/>
                </a:moveTo>
                <a:lnTo>
                  <a:pt x="25400" y="0"/>
                </a:lnTo>
                <a:cubicBezTo>
                  <a:pt x="39428" y="0"/>
                  <a:pt x="50800" y="11371"/>
                  <a:pt x="50800" y="25400"/>
                </a:cubicBezTo>
                <a:cubicBezTo>
                  <a:pt x="50800" y="39428"/>
                  <a:pt x="39428" y="50800"/>
                  <a:pt x="25400" y="50800"/>
                </a:cubicBezTo>
                <a:cubicBezTo>
                  <a:pt x="11371" y="50800"/>
                  <a:pt x="0" y="39428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25400" y="0"/>
                  <a:pt x="25400" y="0"/>
                  <a:pt x="25400" y="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673" y="1903413"/>
            <a:ext cx="5718880" cy="379412"/>
          </a:xfrm>
          <a:custGeom>
            <a:avLst/>
            <a:gdLst>
              <a:gd name="connsiteX0" fmla="*/ 0 w 5718880"/>
              <a:gd name="connsiteY0" fmla="*/ 189706 h 379412"/>
              <a:gd name="connsiteX1" fmla="*/ 189706 w 5718880"/>
              <a:gd name="connsiteY1" fmla="*/ 0 h 379412"/>
              <a:gd name="connsiteX2" fmla="*/ 5529174 w 5718880"/>
              <a:gd name="connsiteY2" fmla="*/ 0 h 379412"/>
              <a:gd name="connsiteX3" fmla="*/ 5718880 w 5718880"/>
              <a:gd name="connsiteY3" fmla="*/ 189706 h 379412"/>
              <a:gd name="connsiteX4" fmla="*/ 5718880 w 5718880"/>
              <a:gd name="connsiteY4" fmla="*/ 189706 h 379412"/>
              <a:gd name="connsiteX5" fmla="*/ 5529174 w 5718880"/>
              <a:gd name="connsiteY5" fmla="*/ 379412 h 379412"/>
              <a:gd name="connsiteX6" fmla="*/ 189706 w 5718880"/>
              <a:gd name="connsiteY6" fmla="*/ 379412 h 379412"/>
              <a:gd name="connsiteX7" fmla="*/ 0 w 5718880"/>
              <a:gd name="connsiteY7" fmla="*/ 189706 h 379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18880" h="379412">
                <a:moveTo>
                  <a:pt x="0" y="189706"/>
                </a:moveTo>
                <a:cubicBezTo>
                  <a:pt x="0" y="84933"/>
                  <a:pt x="84935" y="0"/>
                  <a:pt x="189706" y="0"/>
                </a:cubicBezTo>
                <a:lnTo>
                  <a:pt x="5529174" y="0"/>
                </a:lnTo>
                <a:cubicBezTo>
                  <a:pt x="5633945" y="0"/>
                  <a:pt x="5718880" y="84933"/>
                  <a:pt x="5718880" y="189706"/>
                </a:cubicBezTo>
                <a:lnTo>
                  <a:pt x="5718880" y="189706"/>
                </a:lnTo>
                <a:cubicBezTo>
                  <a:pt x="5718880" y="294477"/>
                  <a:pt x="5633945" y="379412"/>
                  <a:pt x="5529174" y="379412"/>
                </a:cubicBezTo>
                <a:lnTo>
                  <a:pt x="189706" y="379412"/>
                </a:lnTo>
                <a:cubicBezTo>
                  <a:pt x="84935" y="379412"/>
                  <a:pt x="0" y="294477"/>
                  <a:pt x="0" y="189706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6600" y="2073276"/>
            <a:ext cx="744537" cy="31749"/>
          </a:xfrm>
          <a:custGeom>
            <a:avLst/>
            <a:gdLst>
              <a:gd name="connsiteX0" fmla="*/ 7937 w 744537"/>
              <a:gd name="connsiteY0" fmla="*/ 7937 h 31749"/>
              <a:gd name="connsiteX1" fmla="*/ 736599 w 744537"/>
              <a:gd name="connsiteY1" fmla="*/ 7937 h 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4537" h="31749">
                <a:moveTo>
                  <a:pt x="7937" y="7937"/>
                </a:moveTo>
                <a:lnTo>
                  <a:pt x="736599" y="7937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9137" y="2055813"/>
            <a:ext cx="50800" cy="50800"/>
          </a:xfrm>
          <a:custGeom>
            <a:avLst/>
            <a:gdLst>
              <a:gd name="connsiteX0" fmla="*/ 25400 w 50800"/>
              <a:gd name="connsiteY0" fmla="*/ 50800 h 50800"/>
              <a:gd name="connsiteX1" fmla="*/ 25400 w 50800"/>
              <a:gd name="connsiteY1" fmla="*/ 50800 h 50800"/>
              <a:gd name="connsiteX2" fmla="*/ 0 w 50800"/>
              <a:gd name="connsiteY2" fmla="*/ 25400 h 50800"/>
              <a:gd name="connsiteX3" fmla="*/ 25400 w 50800"/>
              <a:gd name="connsiteY3" fmla="*/ 0 h 50800"/>
              <a:gd name="connsiteX4" fmla="*/ 50800 w 50800"/>
              <a:gd name="connsiteY4" fmla="*/ 25400 h 50800"/>
              <a:gd name="connsiteX5" fmla="*/ 25400 w 50800"/>
              <a:gd name="connsiteY5" fmla="*/ 50800 h 50800"/>
              <a:gd name="connsiteX6" fmla="*/ 25400 w 50800"/>
              <a:gd name="connsiteY6" fmla="*/ 508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50800"/>
                </a:moveTo>
                <a:lnTo>
                  <a:pt x="25400" y="50800"/>
                </a:lnTo>
                <a:cubicBezTo>
                  <a:pt x="11371" y="50800"/>
                  <a:pt x="0" y="39427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39428" y="0"/>
                  <a:pt x="50800" y="11371"/>
                  <a:pt x="50800" y="25400"/>
                </a:cubicBezTo>
                <a:cubicBezTo>
                  <a:pt x="50800" y="39427"/>
                  <a:pt x="39428" y="50800"/>
                  <a:pt x="25400" y="50800"/>
                </a:cubicBezTo>
                <a:cubicBezTo>
                  <a:pt x="25400" y="50800"/>
                  <a:pt x="25400" y="50800"/>
                  <a:pt x="25400" y="5080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7800" y="2055813"/>
            <a:ext cx="50800" cy="50800"/>
          </a:xfrm>
          <a:custGeom>
            <a:avLst/>
            <a:gdLst>
              <a:gd name="connsiteX0" fmla="*/ 25400 w 50800"/>
              <a:gd name="connsiteY0" fmla="*/ 0 h 50800"/>
              <a:gd name="connsiteX1" fmla="*/ 25400 w 50800"/>
              <a:gd name="connsiteY1" fmla="*/ 0 h 50800"/>
              <a:gd name="connsiteX2" fmla="*/ 50800 w 50800"/>
              <a:gd name="connsiteY2" fmla="*/ 25400 h 50800"/>
              <a:gd name="connsiteX3" fmla="*/ 25400 w 50800"/>
              <a:gd name="connsiteY3" fmla="*/ 50800 h 50800"/>
              <a:gd name="connsiteX4" fmla="*/ 0 w 50800"/>
              <a:gd name="connsiteY4" fmla="*/ 25400 h 50800"/>
              <a:gd name="connsiteX5" fmla="*/ 25400 w 50800"/>
              <a:gd name="connsiteY5" fmla="*/ 0 h 50800"/>
              <a:gd name="connsiteX6" fmla="*/ 25400 w 50800"/>
              <a:gd name="connsiteY6" fmla="*/ 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800" h="50800">
                <a:moveTo>
                  <a:pt x="25400" y="0"/>
                </a:moveTo>
                <a:lnTo>
                  <a:pt x="25400" y="0"/>
                </a:lnTo>
                <a:cubicBezTo>
                  <a:pt x="39428" y="0"/>
                  <a:pt x="50800" y="11371"/>
                  <a:pt x="50800" y="25400"/>
                </a:cubicBezTo>
                <a:cubicBezTo>
                  <a:pt x="50800" y="39427"/>
                  <a:pt x="39428" y="50800"/>
                  <a:pt x="25400" y="50800"/>
                </a:cubicBezTo>
                <a:cubicBezTo>
                  <a:pt x="11371" y="50800"/>
                  <a:pt x="0" y="39427"/>
                  <a:pt x="0" y="25400"/>
                </a:cubicBezTo>
                <a:cubicBezTo>
                  <a:pt x="0" y="11371"/>
                  <a:pt x="11371" y="0"/>
                  <a:pt x="25400" y="0"/>
                </a:cubicBezTo>
                <a:cubicBezTo>
                  <a:pt x="25400" y="0"/>
                  <a:pt x="25400" y="0"/>
                  <a:pt x="25400" y="0"/>
                </a:cubicBez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60800" y="2120900"/>
            <a:ext cx="241300" cy="26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2700" y="2755900"/>
            <a:ext cx="622300" cy="60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6700" y="3683000"/>
            <a:ext cx="622300" cy="62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68800" y="4826000"/>
            <a:ext cx="774700" cy="45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248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调度产品的定位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1955800"/>
            <a:ext cx="1828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简易开发、简单维护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48400" y="2705100"/>
            <a:ext cx="3860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高可用、分片并发处理、资源调度动态平衡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67500" y="3416300"/>
            <a:ext cx="4648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Shell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以及本地模式</a:t>
            </a:r>
            <a:r>
              <a:rPr lang="en-US" altLang="zh-CN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(VIP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还支持消息模式</a:t>
            </a:r>
            <a:r>
              <a:rPr lang="en-US" altLang="zh-CN" sz="1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34200" y="4279900"/>
            <a:ext cx="2844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统一配置、统一监控、统一管理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431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VIP弹性调度系统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--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Saturn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1803400"/>
            <a:ext cx="8432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Saturn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(任务调度系统)是唯品会服务化体系的一个重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2184400"/>
            <a:ext cx="213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要组成部分：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2641600"/>
            <a:ext cx="756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支持分布式的定时任务的调度，取代传统的Linux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2971800"/>
            <a:ext cx="349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/Spring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Batch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Job的方式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3365500"/>
            <a:ext cx="5702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简易的Java开发框架，提升业务开发效率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3759200"/>
            <a:ext cx="8153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提供高可用调度、分片并发调度、立即调度以及资源动态平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4089400"/>
            <a:ext cx="1828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衡等高级特性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4483100"/>
            <a:ext cx="266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 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支持容器化调度等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7412" y="2047876"/>
            <a:ext cx="3841751" cy="3841749"/>
          </a:xfrm>
          <a:custGeom>
            <a:avLst/>
            <a:gdLst>
              <a:gd name="connsiteX0" fmla="*/ 1920874 w 3841751"/>
              <a:gd name="connsiteY0" fmla="*/ 3841748 h 3841749"/>
              <a:gd name="connsiteX1" fmla="*/ 0 w 3841751"/>
              <a:gd name="connsiteY1" fmla="*/ 1920873 h 3841749"/>
              <a:gd name="connsiteX2" fmla="*/ 0 w 3841751"/>
              <a:gd name="connsiteY2" fmla="*/ 0 h 3841749"/>
              <a:gd name="connsiteX3" fmla="*/ 1920874 w 3841751"/>
              <a:gd name="connsiteY3" fmla="*/ 0 h 3841749"/>
              <a:gd name="connsiteX4" fmla="*/ 3841750 w 3841751"/>
              <a:gd name="connsiteY4" fmla="*/ 1920874 h 3841749"/>
              <a:gd name="connsiteX5" fmla="*/ 1920874 w 3841751"/>
              <a:gd name="connsiteY5" fmla="*/ 3841749 h 3841749"/>
              <a:gd name="connsiteX6" fmla="*/ 1920874 w 3841751"/>
              <a:gd name="connsiteY6" fmla="*/ 3841748 h 384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41751" h="3841749">
                <a:moveTo>
                  <a:pt x="1920874" y="3841748"/>
                </a:moveTo>
                <a:cubicBezTo>
                  <a:pt x="860004" y="3841748"/>
                  <a:pt x="0" y="2981744"/>
                  <a:pt x="0" y="1920873"/>
                </a:cubicBezTo>
                <a:lnTo>
                  <a:pt x="0" y="0"/>
                </a:lnTo>
                <a:lnTo>
                  <a:pt x="1920874" y="0"/>
                </a:lnTo>
                <a:cubicBezTo>
                  <a:pt x="2981746" y="0"/>
                  <a:pt x="3841750" y="860003"/>
                  <a:pt x="3841750" y="1920874"/>
                </a:cubicBezTo>
                <a:cubicBezTo>
                  <a:pt x="3841750" y="2981745"/>
                  <a:pt x="2981746" y="3841749"/>
                  <a:pt x="1920874" y="3841749"/>
                </a:cubicBezTo>
                <a:lnTo>
                  <a:pt x="1920874" y="3841748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984500"/>
            <a:ext cx="3111500" cy="208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有骨有肉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3517900"/>
            <a:ext cx="487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唯品会弹性调度系统的架构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55067" y="4077072"/>
            <a:ext cx="1008111" cy="792087"/>
          </a:xfrm>
          <a:custGeom>
            <a:avLst/>
            <a:gdLst>
              <a:gd name="connsiteX0" fmla="*/ 0 w 1008111"/>
              <a:gd name="connsiteY0" fmla="*/ 132016 h 792087"/>
              <a:gd name="connsiteX1" fmla="*/ 132017 w 1008111"/>
              <a:gd name="connsiteY1" fmla="*/ 0 h 792087"/>
              <a:gd name="connsiteX2" fmla="*/ 876095 w 1008111"/>
              <a:gd name="connsiteY2" fmla="*/ 0 h 792087"/>
              <a:gd name="connsiteX3" fmla="*/ 1008111 w 1008111"/>
              <a:gd name="connsiteY3" fmla="*/ 132016 h 792087"/>
              <a:gd name="connsiteX4" fmla="*/ 1008111 w 1008111"/>
              <a:gd name="connsiteY4" fmla="*/ 660070 h 792087"/>
              <a:gd name="connsiteX5" fmla="*/ 876095 w 1008111"/>
              <a:gd name="connsiteY5" fmla="*/ 792087 h 792087"/>
              <a:gd name="connsiteX6" fmla="*/ 132017 w 1008111"/>
              <a:gd name="connsiteY6" fmla="*/ 792087 h 792087"/>
              <a:gd name="connsiteX7" fmla="*/ 0 w 1008111"/>
              <a:gd name="connsiteY7" fmla="*/ 660070 h 792087"/>
              <a:gd name="connsiteX8" fmla="*/ 0 w 1008111"/>
              <a:gd name="connsiteY8" fmla="*/ 132016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111" h="792087">
                <a:moveTo>
                  <a:pt x="0" y="132016"/>
                </a:moveTo>
                <a:cubicBezTo>
                  <a:pt x="0" y="59105"/>
                  <a:pt x="59105" y="0"/>
                  <a:pt x="132017" y="0"/>
                </a:cubicBezTo>
                <a:lnTo>
                  <a:pt x="876095" y="0"/>
                </a:lnTo>
                <a:cubicBezTo>
                  <a:pt x="949005" y="0"/>
                  <a:pt x="1008111" y="59105"/>
                  <a:pt x="1008111" y="132016"/>
                </a:cubicBezTo>
                <a:lnTo>
                  <a:pt x="1008111" y="660070"/>
                </a:lnTo>
                <a:cubicBezTo>
                  <a:pt x="1008111" y="732981"/>
                  <a:pt x="949005" y="792087"/>
                  <a:pt x="876095" y="792087"/>
                </a:cubicBezTo>
                <a:lnTo>
                  <a:pt x="132017" y="792087"/>
                </a:lnTo>
                <a:cubicBezTo>
                  <a:pt x="59105" y="792087"/>
                  <a:pt x="0" y="732981"/>
                  <a:pt x="0" y="660070"/>
                </a:cubicBezTo>
                <a:lnTo>
                  <a:pt x="0" y="1320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42367" y="4064372"/>
            <a:ext cx="1033511" cy="817488"/>
          </a:xfrm>
          <a:custGeom>
            <a:avLst/>
            <a:gdLst>
              <a:gd name="connsiteX0" fmla="*/ 12700 w 1033511"/>
              <a:gd name="connsiteY0" fmla="*/ 144717 h 817488"/>
              <a:gd name="connsiteX1" fmla="*/ 144716 w 1033511"/>
              <a:gd name="connsiteY1" fmla="*/ 12700 h 817488"/>
              <a:gd name="connsiteX2" fmla="*/ 888794 w 1033511"/>
              <a:gd name="connsiteY2" fmla="*/ 12700 h 817488"/>
              <a:gd name="connsiteX3" fmla="*/ 1020811 w 1033511"/>
              <a:gd name="connsiteY3" fmla="*/ 144717 h 817488"/>
              <a:gd name="connsiteX4" fmla="*/ 1020811 w 1033511"/>
              <a:gd name="connsiteY4" fmla="*/ 672770 h 817488"/>
              <a:gd name="connsiteX5" fmla="*/ 888794 w 1033511"/>
              <a:gd name="connsiteY5" fmla="*/ 804788 h 817488"/>
              <a:gd name="connsiteX6" fmla="*/ 144716 w 1033511"/>
              <a:gd name="connsiteY6" fmla="*/ 804788 h 817488"/>
              <a:gd name="connsiteX7" fmla="*/ 12700 w 1033511"/>
              <a:gd name="connsiteY7" fmla="*/ 672770 h 817488"/>
              <a:gd name="connsiteX8" fmla="*/ 12700 w 1033511"/>
              <a:gd name="connsiteY8" fmla="*/ 144717 h 81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3511" h="817488">
                <a:moveTo>
                  <a:pt x="12700" y="144717"/>
                </a:moveTo>
                <a:cubicBezTo>
                  <a:pt x="12700" y="71806"/>
                  <a:pt x="71805" y="12700"/>
                  <a:pt x="144716" y="12700"/>
                </a:cubicBezTo>
                <a:lnTo>
                  <a:pt x="888794" y="12700"/>
                </a:lnTo>
                <a:cubicBezTo>
                  <a:pt x="961705" y="12700"/>
                  <a:pt x="1020811" y="71806"/>
                  <a:pt x="1020811" y="144717"/>
                </a:cubicBezTo>
                <a:lnTo>
                  <a:pt x="1020811" y="672770"/>
                </a:lnTo>
                <a:cubicBezTo>
                  <a:pt x="1020811" y="745682"/>
                  <a:pt x="961705" y="804788"/>
                  <a:pt x="888794" y="804788"/>
                </a:cubicBezTo>
                <a:lnTo>
                  <a:pt x="144716" y="804788"/>
                </a:lnTo>
                <a:cubicBezTo>
                  <a:pt x="71805" y="804788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1291" y="4077072"/>
            <a:ext cx="1008112" cy="792087"/>
          </a:xfrm>
          <a:custGeom>
            <a:avLst/>
            <a:gdLst>
              <a:gd name="connsiteX0" fmla="*/ 0 w 1008112"/>
              <a:gd name="connsiteY0" fmla="*/ 132016 h 792087"/>
              <a:gd name="connsiteX1" fmla="*/ 132017 w 1008112"/>
              <a:gd name="connsiteY1" fmla="*/ 0 h 792087"/>
              <a:gd name="connsiteX2" fmla="*/ 876095 w 1008112"/>
              <a:gd name="connsiteY2" fmla="*/ 0 h 792087"/>
              <a:gd name="connsiteX3" fmla="*/ 1008112 w 1008112"/>
              <a:gd name="connsiteY3" fmla="*/ 132016 h 792087"/>
              <a:gd name="connsiteX4" fmla="*/ 1008112 w 1008112"/>
              <a:gd name="connsiteY4" fmla="*/ 660070 h 792087"/>
              <a:gd name="connsiteX5" fmla="*/ 876095 w 1008112"/>
              <a:gd name="connsiteY5" fmla="*/ 792087 h 792087"/>
              <a:gd name="connsiteX6" fmla="*/ 132017 w 1008112"/>
              <a:gd name="connsiteY6" fmla="*/ 792087 h 792087"/>
              <a:gd name="connsiteX7" fmla="*/ 0 w 1008112"/>
              <a:gd name="connsiteY7" fmla="*/ 660070 h 792087"/>
              <a:gd name="connsiteX8" fmla="*/ 0 w 1008112"/>
              <a:gd name="connsiteY8" fmla="*/ 132016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112" h="792087">
                <a:moveTo>
                  <a:pt x="0" y="132016"/>
                </a:moveTo>
                <a:cubicBezTo>
                  <a:pt x="0" y="59105"/>
                  <a:pt x="59107" y="0"/>
                  <a:pt x="132017" y="0"/>
                </a:cubicBezTo>
                <a:lnTo>
                  <a:pt x="876095" y="0"/>
                </a:lnTo>
                <a:cubicBezTo>
                  <a:pt x="949006" y="0"/>
                  <a:pt x="1008112" y="59105"/>
                  <a:pt x="1008112" y="132016"/>
                </a:cubicBezTo>
                <a:lnTo>
                  <a:pt x="1008112" y="660070"/>
                </a:lnTo>
                <a:cubicBezTo>
                  <a:pt x="1008112" y="732981"/>
                  <a:pt x="949006" y="792087"/>
                  <a:pt x="876095" y="792087"/>
                </a:cubicBezTo>
                <a:lnTo>
                  <a:pt x="132017" y="792087"/>
                </a:lnTo>
                <a:cubicBezTo>
                  <a:pt x="59107" y="792087"/>
                  <a:pt x="0" y="732981"/>
                  <a:pt x="0" y="660070"/>
                </a:cubicBezTo>
                <a:lnTo>
                  <a:pt x="0" y="1320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8591" y="4064372"/>
            <a:ext cx="1033511" cy="817488"/>
          </a:xfrm>
          <a:custGeom>
            <a:avLst/>
            <a:gdLst>
              <a:gd name="connsiteX0" fmla="*/ 12700 w 1033511"/>
              <a:gd name="connsiteY0" fmla="*/ 144717 h 817488"/>
              <a:gd name="connsiteX1" fmla="*/ 144717 w 1033511"/>
              <a:gd name="connsiteY1" fmla="*/ 12700 h 817488"/>
              <a:gd name="connsiteX2" fmla="*/ 888794 w 1033511"/>
              <a:gd name="connsiteY2" fmla="*/ 12700 h 817488"/>
              <a:gd name="connsiteX3" fmla="*/ 1020811 w 1033511"/>
              <a:gd name="connsiteY3" fmla="*/ 144717 h 817488"/>
              <a:gd name="connsiteX4" fmla="*/ 1020811 w 1033511"/>
              <a:gd name="connsiteY4" fmla="*/ 672770 h 817488"/>
              <a:gd name="connsiteX5" fmla="*/ 888794 w 1033511"/>
              <a:gd name="connsiteY5" fmla="*/ 804788 h 817488"/>
              <a:gd name="connsiteX6" fmla="*/ 144717 w 1033511"/>
              <a:gd name="connsiteY6" fmla="*/ 804788 h 817488"/>
              <a:gd name="connsiteX7" fmla="*/ 12700 w 1033511"/>
              <a:gd name="connsiteY7" fmla="*/ 672770 h 817488"/>
              <a:gd name="connsiteX8" fmla="*/ 12700 w 1033511"/>
              <a:gd name="connsiteY8" fmla="*/ 144717 h 81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3511" h="817488">
                <a:moveTo>
                  <a:pt x="12700" y="144717"/>
                </a:moveTo>
                <a:cubicBezTo>
                  <a:pt x="12700" y="71806"/>
                  <a:pt x="71806" y="12700"/>
                  <a:pt x="144717" y="12700"/>
                </a:cubicBezTo>
                <a:lnTo>
                  <a:pt x="888794" y="12700"/>
                </a:lnTo>
                <a:cubicBezTo>
                  <a:pt x="961706" y="12700"/>
                  <a:pt x="1020811" y="71806"/>
                  <a:pt x="1020811" y="144717"/>
                </a:cubicBezTo>
                <a:lnTo>
                  <a:pt x="1020811" y="672770"/>
                </a:lnTo>
                <a:cubicBezTo>
                  <a:pt x="1020811" y="745682"/>
                  <a:pt x="961706" y="804788"/>
                  <a:pt x="888794" y="804788"/>
                </a:cubicBezTo>
                <a:lnTo>
                  <a:pt x="144717" y="804788"/>
                </a:lnTo>
                <a:cubicBezTo>
                  <a:pt x="71806" y="804788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1291" y="2348880"/>
            <a:ext cx="1008112" cy="792087"/>
          </a:xfrm>
          <a:custGeom>
            <a:avLst/>
            <a:gdLst>
              <a:gd name="connsiteX0" fmla="*/ 0 w 1008112"/>
              <a:gd name="connsiteY0" fmla="*/ 132017 h 792087"/>
              <a:gd name="connsiteX1" fmla="*/ 132017 w 1008112"/>
              <a:gd name="connsiteY1" fmla="*/ 0 h 792087"/>
              <a:gd name="connsiteX2" fmla="*/ 876095 w 1008112"/>
              <a:gd name="connsiteY2" fmla="*/ 0 h 792087"/>
              <a:gd name="connsiteX3" fmla="*/ 1008112 w 1008112"/>
              <a:gd name="connsiteY3" fmla="*/ 132017 h 792087"/>
              <a:gd name="connsiteX4" fmla="*/ 1008112 w 1008112"/>
              <a:gd name="connsiteY4" fmla="*/ 660070 h 792087"/>
              <a:gd name="connsiteX5" fmla="*/ 876095 w 1008112"/>
              <a:gd name="connsiteY5" fmla="*/ 792087 h 792087"/>
              <a:gd name="connsiteX6" fmla="*/ 132017 w 1008112"/>
              <a:gd name="connsiteY6" fmla="*/ 792087 h 792087"/>
              <a:gd name="connsiteX7" fmla="*/ 0 w 1008112"/>
              <a:gd name="connsiteY7" fmla="*/ 660070 h 792087"/>
              <a:gd name="connsiteX8" fmla="*/ 0 w 1008112"/>
              <a:gd name="connsiteY8" fmla="*/ 132017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112" h="792087">
                <a:moveTo>
                  <a:pt x="0" y="132017"/>
                </a:moveTo>
                <a:cubicBezTo>
                  <a:pt x="0" y="59105"/>
                  <a:pt x="59107" y="0"/>
                  <a:pt x="132017" y="0"/>
                </a:cubicBezTo>
                <a:lnTo>
                  <a:pt x="876095" y="0"/>
                </a:lnTo>
                <a:cubicBezTo>
                  <a:pt x="949006" y="0"/>
                  <a:pt x="1008112" y="59105"/>
                  <a:pt x="1008112" y="132017"/>
                </a:cubicBezTo>
                <a:lnTo>
                  <a:pt x="1008112" y="660070"/>
                </a:lnTo>
                <a:cubicBezTo>
                  <a:pt x="1008112" y="732981"/>
                  <a:pt x="949006" y="792087"/>
                  <a:pt x="876095" y="792087"/>
                </a:cubicBezTo>
                <a:lnTo>
                  <a:pt x="132017" y="792087"/>
                </a:lnTo>
                <a:cubicBezTo>
                  <a:pt x="59107" y="792087"/>
                  <a:pt x="0" y="732981"/>
                  <a:pt x="0" y="660070"/>
                </a:cubicBezTo>
                <a:lnTo>
                  <a:pt x="0" y="1320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8591" y="2336180"/>
            <a:ext cx="1033511" cy="817487"/>
          </a:xfrm>
          <a:custGeom>
            <a:avLst/>
            <a:gdLst>
              <a:gd name="connsiteX0" fmla="*/ 12700 w 1033511"/>
              <a:gd name="connsiteY0" fmla="*/ 144717 h 817487"/>
              <a:gd name="connsiteX1" fmla="*/ 144717 w 1033511"/>
              <a:gd name="connsiteY1" fmla="*/ 12700 h 817487"/>
              <a:gd name="connsiteX2" fmla="*/ 888794 w 1033511"/>
              <a:gd name="connsiteY2" fmla="*/ 12700 h 817487"/>
              <a:gd name="connsiteX3" fmla="*/ 1020811 w 1033511"/>
              <a:gd name="connsiteY3" fmla="*/ 144717 h 817487"/>
              <a:gd name="connsiteX4" fmla="*/ 1020811 w 1033511"/>
              <a:gd name="connsiteY4" fmla="*/ 672770 h 817487"/>
              <a:gd name="connsiteX5" fmla="*/ 888794 w 1033511"/>
              <a:gd name="connsiteY5" fmla="*/ 804787 h 817487"/>
              <a:gd name="connsiteX6" fmla="*/ 144717 w 1033511"/>
              <a:gd name="connsiteY6" fmla="*/ 804787 h 817487"/>
              <a:gd name="connsiteX7" fmla="*/ 12700 w 1033511"/>
              <a:gd name="connsiteY7" fmla="*/ 672770 h 817487"/>
              <a:gd name="connsiteX8" fmla="*/ 12700 w 1033511"/>
              <a:gd name="connsiteY8" fmla="*/ 144717 h 817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3511" h="817487">
                <a:moveTo>
                  <a:pt x="12700" y="144717"/>
                </a:moveTo>
                <a:cubicBezTo>
                  <a:pt x="12700" y="71806"/>
                  <a:pt x="71806" y="12700"/>
                  <a:pt x="144717" y="12700"/>
                </a:cubicBezTo>
                <a:lnTo>
                  <a:pt x="888794" y="12700"/>
                </a:lnTo>
                <a:cubicBezTo>
                  <a:pt x="961706" y="12700"/>
                  <a:pt x="1020811" y="71806"/>
                  <a:pt x="1020811" y="144717"/>
                </a:cubicBezTo>
                <a:lnTo>
                  <a:pt x="1020811" y="672770"/>
                </a:lnTo>
                <a:cubicBezTo>
                  <a:pt x="1020811" y="745682"/>
                  <a:pt x="961706" y="804787"/>
                  <a:pt x="888794" y="804787"/>
                </a:cubicBezTo>
                <a:lnTo>
                  <a:pt x="144717" y="804787"/>
                </a:lnTo>
                <a:cubicBezTo>
                  <a:pt x="71806" y="804787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59523" y="4077072"/>
            <a:ext cx="1224136" cy="792087"/>
          </a:xfrm>
          <a:custGeom>
            <a:avLst/>
            <a:gdLst>
              <a:gd name="connsiteX0" fmla="*/ 0 w 1224136"/>
              <a:gd name="connsiteY0" fmla="*/ 132016 h 792087"/>
              <a:gd name="connsiteX1" fmla="*/ 132017 w 1224136"/>
              <a:gd name="connsiteY1" fmla="*/ 0 h 792087"/>
              <a:gd name="connsiteX2" fmla="*/ 1092118 w 1224136"/>
              <a:gd name="connsiteY2" fmla="*/ 0 h 792087"/>
              <a:gd name="connsiteX3" fmla="*/ 1224136 w 1224136"/>
              <a:gd name="connsiteY3" fmla="*/ 132016 h 792087"/>
              <a:gd name="connsiteX4" fmla="*/ 1224136 w 1224136"/>
              <a:gd name="connsiteY4" fmla="*/ 660070 h 792087"/>
              <a:gd name="connsiteX5" fmla="*/ 1092118 w 1224136"/>
              <a:gd name="connsiteY5" fmla="*/ 792087 h 792087"/>
              <a:gd name="connsiteX6" fmla="*/ 132017 w 1224136"/>
              <a:gd name="connsiteY6" fmla="*/ 792087 h 792087"/>
              <a:gd name="connsiteX7" fmla="*/ 0 w 1224136"/>
              <a:gd name="connsiteY7" fmla="*/ 660070 h 792087"/>
              <a:gd name="connsiteX8" fmla="*/ 0 w 1224136"/>
              <a:gd name="connsiteY8" fmla="*/ 132016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24136" h="792087">
                <a:moveTo>
                  <a:pt x="0" y="132016"/>
                </a:moveTo>
                <a:cubicBezTo>
                  <a:pt x="0" y="59105"/>
                  <a:pt x="59105" y="0"/>
                  <a:pt x="132017" y="0"/>
                </a:cubicBezTo>
                <a:lnTo>
                  <a:pt x="1092118" y="0"/>
                </a:lnTo>
                <a:cubicBezTo>
                  <a:pt x="1165029" y="0"/>
                  <a:pt x="1224136" y="59105"/>
                  <a:pt x="1224136" y="132016"/>
                </a:cubicBezTo>
                <a:lnTo>
                  <a:pt x="1224136" y="660070"/>
                </a:lnTo>
                <a:cubicBezTo>
                  <a:pt x="1224136" y="732981"/>
                  <a:pt x="1165029" y="792087"/>
                  <a:pt x="1092118" y="792087"/>
                </a:cubicBezTo>
                <a:lnTo>
                  <a:pt x="132017" y="792087"/>
                </a:lnTo>
                <a:cubicBezTo>
                  <a:pt x="59105" y="792087"/>
                  <a:pt x="0" y="732981"/>
                  <a:pt x="0" y="660070"/>
                </a:cubicBezTo>
                <a:lnTo>
                  <a:pt x="0" y="1320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46823" y="4064372"/>
            <a:ext cx="1249535" cy="817488"/>
          </a:xfrm>
          <a:custGeom>
            <a:avLst/>
            <a:gdLst>
              <a:gd name="connsiteX0" fmla="*/ 12700 w 1249535"/>
              <a:gd name="connsiteY0" fmla="*/ 144717 h 817488"/>
              <a:gd name="connsiteX1" fmla="*/ 144717 w 1249535"/>
              <a:gd name="connsiteY1" fmla="*/ 12700 h 817488"/>
              <a:gd name="connsiteX2" fmla="*/ 1104818 w 1249535"/>
              <a:gd name="connsiteY2" fmla="*/ 12700 h 817488"/>
              <a:gd name="connsiteX3" fmla="*/ 1236835 w 1249535"/>
              <a:gd name="connsiteY3" fmla="*/ 144717 h 817488"/>
              <a:gd name="connsiteX4" fmla="*/ 1236835 w 1249535"/>
              <a:gd name="connsiteY4" fmla="*/ 672770 h 817488"/>
              <a:gd name="connsiteX5" fmla="*/ 1104818 w 1249535"/>
              <a:gd name="connsiteY5" fmla="*/ 804788 h 817488"/>
              <a:gd name="connsiteX6" fmla="*/ 144717 w 1249535"/>
              <a:gd name="connsiteY6" fmla="*/ 804788 h 817488"/>
              <a:gd name="connsiteX7" fmla="*/ 12700 w 1249535"/>
              <a:gd name="connsiteY7" fmla="*/ 672770 h 817488"/>
              <a:gd name="connsiteX8" fmla="*/ 12700 w 1249535"/>
              <a:gd name="connsiteY8" fmla="*/ 144717 h 81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49535" h="817488">
                <a:moveTo>
                  <a:pt x="12700" y="144717"/>
                </a:moveTo>
                <a:cubicBezTo>
                  <a:pt x="12700" y="71806"/>
                  <a:pt x="71806" y="12700"/>
                  <a:pt x="144717" y="12700"/>
                </a:cubicBezTo>
                <a:lnTo>
                  <a:pt x="1104818" y="12700"/>
                </a:lnTo>
                <a:cubicBezTo>
                  <a:pt x="1177729" y="12700"/>
                  <a:pt x="1236835" y="71806"/>
                  <a:pt x="1236835" y="144717"/>
                </a:cubicBezTo>
                <a:lnTo>
                  <a:pt x="1236835" y="672770"/>
                </a:lnTo>
                <a:cubicBezTo>
                  <a:pt x="1236835" y="745682"/>
                  <a:pt x="1177729" y="804788"/>
                  <a:pt x="1104818" y="804788"/>
                </a:cubicBezTo>
                <a:lnTo>
                  <a:pt x="144717" y="804788"/>
                </a:lnTo>
                <a:cubicBezTo>
                  <a:pt x="71806" y="804788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0479" y="4460416"/>
            <a:ext cx="1033511" cy="50799"/>
          </a:xfrm>
          <a:custGeom>
            <a:avLst/>
            <a:gdLst>
              <a:gd name="connsiteX0" fmla="*/ 12700 w 1033511"/>
              <a:gd name="connsiteY0" fmla="*/ 12700 h 50799"/>
              <a:gd name="connsiteX1" fmla="*/ 1020811 w 1033511"/>
              <a:gd name="connsiteY1" fmla="*/ 12701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3511" h="50799">
                <a:moveTo>
                  <a:pt x="12700" y="12700"/>
                </a:moveTo>
                <a:lnTo>
                  <a:pt x="1020811" y="12701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6703" y="4460416"/>
            <a:ext cx="1105519" cy="50799"/>
          </a:xfrm>
          <a:custGeom>
            <a:avLst/>
            <a:gdLst>
              <a:gd name="connsiteX0" fmla="*/ 12700 w 1105519"/>
              <a:gd name="connsiteY0" fmla="*/ 12700 h 50799"/>
              <a:gd name="connsiteX1" fmla="*/ 1092819 w 1105519"/>
              <a:gd name="connsiteY1" fmla="*/ 12701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5519" h="50799">
                <a:moveTo>
                  <a:pt x="12700" y="12700"/>
                </a:moveTo>
                <a:lnTo>
                  <a:pt x="1092819" y="12701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58890" y="3128268"/>
            <a:ext cx="50799" cy="961503"/>
          </a:xfrm>
          <a:custGeom>
            <a:avLst/>
            <a:gdLst>
              <a:gd name="connsiteX0" fmla="*/ 12700 w 50799"/>
              <a:gd name="connsiteY0" fmla="*/ 948803 h 961503"/>
              <a:gd name="connsiteX1" fmla="*/ 12701 w 50799"/>
              <a:gd name="connsiteY1" fmla="*/ 12700 h 961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799" h="961503">
                <a:moveTo>
                  <a:pt x="12700" y="948803"/>
                </a:moveTo>
                <a:lnTo>
                  <a:pt x="12701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46424" y="2749119"/>
            <a:ext cx="1518579" cy="1340652"/>
          </a:xfrm>
          <a:custGeom>
            <a:avLst/>
            <a:gdLst>
              <a:gd name="connsiteX0" fmla="*/ 12700 w 1518579"/>
              <a:gd name="connsiteY0" fmla="*/ 1327952 h 1340652"/>
              <a:gd name="connsiteX1" fmla="*/ 1505879 w 1518579"/>
              <a:gd name="connsiteY1" fmla="*/ 12700 h 1340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18579" h="1340652">
                <a:moveTo>
                  <a:pt x="12700" y="1327952"/>
                </a:moveTo>
                <a:lnTo>
                  <a:pt x="1505879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53280" y="2745159"/>
            <a:ext cx="117937" cy="112435"/>
          </a:xfrm>
          <a:custGeom>
            <a:avLst/>
            <a:gdLst>
              <a:gd name="connsiteX0" fmla="*/ 117937 w 117937"/>
              <a:gd name="connsiteY0" fmla="*/ 0 h 112435"/>
              <a:gd name="connsiteX1" fmla="*/ 10012 w 117937"/>
              <a:gd name="connsiteY1" fmla="*/ 21210 h 112435"/>
              <a:gd name="connsiteX2" fmla="*/ 10012 w 117937"/>
              <a:gd name="connsiteY2" fmla="*/ 21210 h 112435"/>
              <a:gd name="connsiteX3" fmla="*/ 0 w 117937"/>
              <a:gd name="connsiteY3" fmla="*/ 36120 h 112435"/>
              <a:gd name="connsiteX4" fmla="*/ 0 w 117937"/>
              <a:gd name="connsiteY4" fmla="*/ 36120 h 112435"/>
              <a:gd name="connsiteX5" fmla="*/ 14911 w 117937"/>
              <a:gd name="connsiteY5" fmla="*/ 46134 h 112435"/>
              <a:gd name="connsiteX6" fmla="*/ 80109 w 117937"/>
              <a:gd name="connsiteY6" fmla="*/ 33319 h 112435"/>
              <a:gd name="connsiteX7" fmla="*/ 59170 w 117937"/>
              <a:gd name="connsiteY7" fmla="*/ 96380 h 112435"/>
              <a:gd name="connsiteX8" fmla="*/ 59170 w 117937"/>
              <a:gd name="connsiteY8" fmla="*/ 96380 h 112435"/>
              <a:gd name="connsiteX9" fmla="*/ 67221 w 117937"/>
              <a:gd name="connsiteY9" fmla="*/ 112435 h 112435"/>
              <a:gd name="connsiteX10" fmla="*/ 67221 w 117937"/>
              <a:gd name="connsiteY10" fmla="*/ 112435 h 112435"/>
              <a:gd name="connsiteX11" fmla="*/ 67221 w 117937"/>
              <a:gd name="connsiteY11" fmla="*/ 112435 h 112435"/>
              <a:gd name="connsiteX12" fmla="*/ 83276 w 117937"/>
              <a:gd name="connsiteY12" fmla="*/ 104385 h 112435"/>
              <a:gd name="connsiteX13" fmla="*/ 117937 w 117937"/>
              <a:gd name="connsiteY13" fmla="*/ 0 h 112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7937" h="112435">
                <a:moveTo>
                  <a:pt x="117937" y="0"/>
                </a:moveTo>
                <a:lnTo>
                  <a:pt x="10012" y="21210"/>
                </a:lnTo>
                <a:lnTo>
                  <a:pt x="10012" y="21210"/>
                </a:lnTo>
                <a:cubicBezTo>
                  <a:pt x="3130" y="22562"/>
                  <a:pt x="-1352" y="29237"/>
                  <a:pt x="0" y="36120"/>
                </a:cubicBezTo>
                <a:lnTo>
                  <a:pt x="0" y="36120"/>
                </a:lnTo>
                <a:cubicBezTo>
                  <a:pt x="1352" y="43003"/>
                  <a:pt x="8028" y="47485"/>
                  <a:pt x="14911" y="46134"/>
                </a:cubicBezTo>
                <a:lnTo>
                  <a:pt x="80109" y="33319"/>
                </a:lnTo>
                <a:lnTo>
                  <a:pt x="59170" y="96380"/>
                </a:lnTo>
                <a:lnTo>
                  <a:pt x="59170" y="96380"/>
                </a:lnTo>
                <a:cubicBezTo>
                  <a:pt x="56960" y="103036"/>
                  <a:pt x="60565" y="110224"/>
                  <a:pt x="67221" y="112435"/>
                </a:cubicBezTo>
                <a:cubicBezTo>
                  <a:pt x="67221" y="112435"/>
                  <a:pt x="67221" y="112435"/>
                  <a:pt x="67221" y="112435"/>
                </a:cubicBezTo>
                <a:lnTo>
                  <a:pt x="67221" y="112435"/>
                </a:lnTo>
                <a:cubicBezTo>
                  <a:pt x="73878" y="114645"/>
                  <a:pt x="81066" y="111041"/>
                  <a:pt x="83276" y="104385"/>
                </a:cubicBezTo>
                <a:lnTo>
                  <a:pt x="117937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1771" y="2852936"/>
            <a:ext cx="1224136" cy="792087"/>
          </a:xfrm>
          <a:custGeom>
            <a:avLst/>
            <a:gdLst>
              <a:gd name="connsiteX0" fmla="*/ 0 w 1224136"/>
              <a:gd name="connsiteY0" fmla="*/ 132016 h 792087"/>
              <a:gd name="connsiteX1" fmla="*/ 132016 w 1224136"/>
              <a:gd name="connsiteY1" fmla="*/ 0 h 792087"/>
              <a:gd name="connsiteX2" fmla="*/ 1092118 w 1224136"/>
              <a:gd name="connsiteY2" fmla="*/ 0 h 792087"/>
              <a:gd name="connsiteX3" fmla="*/ 1224136 w 1224136"/>
              <a:gd name="connsiteY3" fmla="*/ 132016 h 792087"/>
              <a:gd name="connsiteX4" fmla="*/ 1224136 w 1224136"/>
              <a:gd name="connsiteY4" fmla="*/ 660069 h 792087"/>
              <a:gd name="connsiteX5" fmla="*/ 1092118 w 1224136"/>
              <a:gd name="connsiteY5" fmla="*/ 792087 h 792087"/>
              <a:gd name="connsiteX6" fmla="*/ 132016 w 1224136"/>
              <a:gd name="connsiteY6" fmla="*/ 792087 h 792087"/>
              <a:gd name="connsiteX7" fmla="*/ 0 w 1224136"/>
              <a:gd name="connsiteY7" fmla="*/ 660069 h 792087"/>
              <a:gd name="connsiteX8" fmla="*/ 0 w 1224136"/>
              <a:gd name="connsiteY8" fmla="*/ 132016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24136" h="792087">
                <a:moveTo>
                  <a:pt x="0" y="132016"/>
                </a:moveTo>
                <a:cubicBezTo>
                  <a:pt x="0" y="59105"/>
                  <a:pt x="59105" y="0"/>
                  <a:pt x="132016" y="0"/>
                </a:cubicBezTo>
                <a:lnTo>
                  <a:pt x="1092118" y="0"/>
                </a:lnTo>
                <a:cubicBezTo>
                  <a:pt x="1165029" y="0"/>
                  <a:pt x="1224136" y="59105"/>
                  <a:pt x="1224136" y="132016"/>
                </a:cubicBezTo>
                <a:lnTo>
                  <a:pt x="1224136" y="660069"/>
                </a:lnTo>
                <a:cubicBezTo>
                  <a:pt x="1224136" y="732981"/>
                  <a:pt x="1165029" y="792087"/>
                  <a:pt x="1092118" y="792087"/>
                </a:cubicBezTo>
                <a:lnTo>
                  <a:pt x="132016" y="792087"/>
                </a:lnTo>
                <a:cubicBezTo>
                  <a:pt x="59105" y="792087"/>
                  <a:pt x="0" y="732981"/>
                  <a:pt x="0" y="660069"/>
                </a:cubicBezTo>
                <a:lnTo>
                  <a:pt x="0" y="1320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79071" y="2840236"/>
            <a:ext cx="1249536" cy="817487"/>
          </a:xfrm>
          <a:custGeom>
            <a:avLst/>
            <a:gdLst>
              <a:gd name="connsiteX0" fmla="*/ 12700 w 1249536"/>
              <a:gd name="connsiteY0" fmla="*/ 144717 h 817487"/>
              <a:gd name="connsiteX1" fmla="*/ 144716 w 1249536"/>
              <a:gd name="connsiteY1" fmla="*/ 12700 h 817487"/>
              <a:gd name="connsiteX2" fmla="*/ 1104817 w 1249536"/>
              <a:gd name="connsiteY2" fmla="*/ 12700 h 817487"/>
              <a:gd name="connsiteX3" fmla="*/ 1236836 w 1249536"/>
              <a:gd name="connsiteY3" fmla="*/ 144717 h 817487"/>
              <a:gd name="connsiteX4" fmla="*/ 1236836 w 1249536"/>
              <a:gd name="connsiteY4" fmla="*/ 672770 h 817487"/>
              <a:gd name="connsiteX5" fmla="*/ 1104817 w 1249536"/>
              <a:gd name="connsiteY5" fmla="*/ 804787 h 817487"/>
              <a:gd name="connsiteX6" fmla="*/ 144716 w 1249536"/>
              <a:gd name="connsiteY6" fmla="*/ 804787 h 817487"/>
              <a:gd name="connsiteX7" fmla="*/ 12700 w 1249536"/>
              <a:gd name="connsiteY7" fmla="*/ 672770 h 817487"/>
              <a:gd name="connsiteX8" fmla="*/ 12700 w 1249536"/>
              <a:gd name="connsiteY8" fmla="*/ 144717 h 817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49536" h="817487">
                <a:moveTo>
                  <a:pt x="12700" y="144717"/>
                </a:moveTo>
                <a:cubicBezTo>
                  <a:pt x="12700" y="71806"/>
                  <a:pt x="71805" y="12700"/>
                  <a:pt x="144716" y="12700"/>
                </a:cubicBezTo>
                <a:lnTo>
                  <a:pt x="1104817" y="12700"/>
                </a:lnTo>
                <a:cubicBezTo>
                  <a:pt x="1177729" y="12700"/>
                  <a:pt x="1236836" y="71806"/>
                  <a:pt x="1236836" y="144717"/>
                </a:cubicBezTo>
                <a:lnTo>
                  <a:pt x="1236836" y="672770"/>
                </a:lnTo>
                <a:cubicBezTo>
                  <a:pt x="1236836" y="745681"/>
                  <a:pt x="1177729" y="804787"/>
                  <a:pt x="1104817" y="804787"/>
                </a:cubicBezTo>
                <a:lnTo>
                  <a:pt x="144716" y="804787"/>
                </a:lnTo>
                <a:cubicBezTo>
                  <a:pt x="71805" y="804787"/>
                  <a:pt x="12700" y="745681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94896" y="3236280"/>
            <a:ext cx="1609575" cy="421443"/>
          </a:xfrm>
          <a:custGeom>
            <a:avLst/>
            <a:gdLst>
              <a:gd name="connsiteX0" fmla="*/ 1596875 w 1609575"/>
              <a:gd name="connsiteY0" fmla="*/ 12700 h 421443"/>
              <a:gd name="connsiteX1" fmla="*/ 12700 w 1609575"/>
              <a:gd name="connsiteY1" fmla="*/ 408743 h 4214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9575" h="421443">
                <a:moveTo>
                  <a:pt x="1596875" y="12700"/>
                </a:moveTo>
                <a:lnTo>
                  <a:pt x="12700" y="408743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1771" y="4077072"/>
            <a:ext cx="1224136" cy="792087"/>
          </a:xfrm>
          <a:custGeom>
            <a:avLst/>
            <a:gdLst>
              <a:gd name="connsiteX0" fmla="*/ 0 w 1224136"/>
              <a:gd name="connsiteY0" fmla="*/ 132016 h 792087"/>
              <a:gd name="connsiteX1" fmla="*/ 132016 w 1224136"/>
              <a:gd name="connsiteY1" fmla="*/ 0 h 792087"/>
              <a:gd name="connsiteX2" fmla="*/ 1092118 w 1224136"/>
              <a:gd name="connsiteY2" fmla="*/ 0 h 792087"/>
              <a:gd name="connsiteX3" fmla="*/ 1224136 w 1224136"/>
              <a:gd name="connsiteY3" fmla="*/ 132016 h 792087"/>
              <a:gd name="connsiteX4" fmla="*/ 1224136 w 1224136"/>
              <a:gd name="connsiteY4" fmla="*/ 660070 h 792087"/>
              <a:gd name="connsiteX5" fmla="*/ 1092118 w 1224136"/>
              <a:gd name="connsiteY5" fmla="*/ 792087 h 792087"/>
              <a:gd name="connsiteX6" fmla="*/ 132016 w 1224136"/>
              <a:gd name="connsiteY6" fmla="*/ 792087 h 792087"/>
              <a:gd name="connsiteX7" fmla="*/ 0 w 1224136"/>
              <a:gd name="connsiteY7" fmla="*/ 660070 h 792087"/>
              <a:gd name="connsiteX8" fmla="*/ 0 w 1224136"/>
              <a:gd name="connsiteY8" fmla="*/ 132016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24136" h="792087">
                <a:moveTo>
                  <a:pt x="0" y="132016"/>
                </a:moveTo>
                <a:cubicBezTo>
                  <a:pt x="0" y="59105"/>
                  <a:pt x="59105" y="0"/>
                  <a:pt x="132016" y="0"/>
                </a:cubicBezTo>
                <a:lnTo>
                  <a:pt x="1092118" y="0"/>
                </a:lnTo>
                <a:cubicBezTo>
                  <a:pt x="1165029" y="0"/>
                  <a:pt x="1224136" y="59105"/>
                  <a:pt x="1224136" y="132016"/>
                </a:cubicBezTo>
                <a:lnTo>
                  <a:pt x="1224136" y="660070"/>
                </a:lnTo>
                <a:cubicBezTo>
                  <a:pt x="1224136" y="732981"/>
                  <a:pt x="1165029" y="792087"/>
                  <a:pt x="1092118" y="792087"/>
                </a:cubicBezTo>
                <a:lnTo>
                  <a:pt x="132016" y="792087"/>
                </a:lnTo>
                <a:cubicBezTo>
                  <a:pt x="59105" y="792087"/>
                  <a:pt x="0" y="732981"/>
                  <a:pt x="0" y="660070"/>
                </a:cubicBezTo>
                <a:lnTo>
                  <a:pt x="0" y="1320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79071" y="4064372"/>
            <a:ext cx="1249536" cy="817488"/>
          </a:xfrm>
          <a:custGeom>
            <a:avLst/>
            <a:gdLst>
              <a:gd name="connsiteX0" fmla="*/ 12700 w 1249536"/>
              <a:gd name="connsiteY0" fmla="*/ 144717 h 817488"/>
              <a:gd name="connsiteX1" fmla="*/ 144716 w 1249536"/>
              <a:gd name="connsiteY1" fmla="*/ 12700 h 817488"/>
              <a:gd name="connsiteX2" fmla="*/ 1104817 w 1249536"/>
              <a:gd name="connsiteY2" fmla="*/ 12700 h 817488"/>
              <a:gd name="connsiteX3" fmla="*/ 1236836 w 1249536"/>
              <a:gd name="connsiteY3" fmla="*/ 144717 h 817488"/>
              <a:gd name="connsiteX4" fmla="*/ 1236836 w 1249536"/>
              <a:gd name="connsiteY4" fmla="*/ 672770 h 817488"/>
              <a:gd name="connsiteX5" fmla="*/ 1104817 w 1249536"/>
              <a:gd name="connsiteY5" fmla="*/ 804788 h 817488"/>
              <a:gd name="connsiteX6" fmla="*/ 144716 w 1249536"/>
              <a:gd name="connsiteY6" fmla="*/ 804788 h 817488"/>
              <a:gd name="connsiteX7" fmla="*/ 12700 w 1249536"/>
              <a:gd name="connsiteY7" fmla="*/ 672770 h 817488"/>
              <a:gd name="connsiteX8" fmla="*/ 12700 w 1249536"/>
              <a:gd name="connsiteY8" fmla="*/ 144717 h 817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49536" h="817488">
                <a:moveTo>
                  <a:pt x="12700" y="144717"/>
                </a:moveTo>
                <a:cubicBezTo>
                  <a:pt x="12700" y="71806"/>
                  <a:pt x="71805" y="12700"/>
                  <a:pt x="144716" y="12700"/>
                </a:cubicBezTo>
                <a:lnTo>
                  <a:pt x="1104817" y="12700"/>
                </a:lnTo>
                <a:cubicBezTo>
                  <a:pt x="1177729" y="12700"/>
                  <a:pt x="1236836" y="71806"/>
                  <a:pt x="1236836" y="144717"/>
                </a:cubicBezTo>
                <a:lnTo>
                  <a:pt x="1236836" y="672770"/>
                </a:lnTo>
                <a:cubicBezTo>
                  <a:pt x="1236836" y="745682"/>
                  <a:pt x="1177729" y="804788"/>
                  <a:pt x="1104817" y="804788"/>
                </a:cubicBezTo>
                <a:lnTo>
                  <a:pt x="144716" y="804788"/>
                </a:lnTo>
                <a:cubicBezTo>
                  <a:pt x="71805" y="804788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70959" y="4460416"/>
            <a:ext cx="1033511" cy="50799"/>
          </a:xfrm>
          <a:custGeom>
            <a:avLst/>
            <a:gdLst>
              <a:gd name="connsiteX0" fmla="*/ 12700 w 1033511"/>
              <a:gd name="connsiteY0" fmla="*/ 12700 h 50799"/>
              <a:gd name="connsiteX1" fmla="*/ 1020812 w 1033511"/>
              <a:gd name="connsiteY1" fmla="*/ 12701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3511" h="50799">
                <a:moveTo>
                  <a:pt x="12700" y="12700"/>
                </a:moveTo>
                <a:lnTo>
                  <a:pt x="1020812" y="12701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59523" y="2348880"/>
            <a:ext cx="1224136" cy="792087"/>
          </a:xfrm>
          <a:custGeom>
            <a:avLst/>
            <a:gdLst>
              <a:gd name="connsiteX0" fmla="*/ 0 w 1224136"/>
              <a:gd name="connsiteY0" fmla="*/ 132017 h 792087"/>
              <a:gd name="connsiteX1" fmla="*/ 132017 w 1224136"/>
              <a:gd name="connsiteY1" fmla="*/ 0 h 792087"/>
              <a:gd name="connsiteX2" fmla="*/ 1092118 w 1224136"/>
              <a:gd name="connsiteY2" fmla="*/ 0 h 792087"/>
              <a:gd name="connsiteX3" fmla="*/ 1224136 w 1224136"/>
              <a:gd name="connsiteY3" fmla="*/ 132017 h 792087"/>
              <a:gd name="connsiteX4" fmla="*/ 1224136 w 1224136"/>
              <a:gd name="connsiteY4" fmla="*/ 660070 h 792087"/>
              <a:gd name="connsiteX5" fmla="*/ 1092118 w 1224136"/>
              <a:gd name="connsiteY5" fmla="*/ 792087 h 792087"/>
              <a:gd name="connsiteX6" fmla="*/ 132017 w 1224136"/>
              <a:gd name="connsiteY6" fmla="*/ 792087 h 792087"/>
              <a:gd name="connsiteX7" fmla="*/ 0 w 1224136"/>
              <a:gd name="connsiteY7" fmla="*/ 660070 h 792087"/>
              <a:gd name="connsiteX8" fmla="*/ 0 w 1224136"/>
              <a:gd name="connsiteY8" fmla="*/ 132017 h 792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24136" h="792087">
                <a:moveTo>
                  <a:pt x="0" y="132017"/>
                </a:moveTo>
                <a:cubicBezTo>
                  <a:pt x="0" y="59105"/>
                  <a:pt x="59105" y="0"/>
                  <a:pt x="132017" y="0"/>
                </a:cubicBezTo>
                <a:lnTo>
                  <a:pt x="1092118" y="0"/>
                </a:lnTo>
                <a:cubicBezTo>
                  <a:pt x="1165029" y="0"/>
                  <a:pt x="1224136" y="59105"/>
                  <a:pt x="1224136" y="132017"/>
                </a:cubicBezTo>
                <a:lnTo>
                  <a:pt x="1224136" y="660070"/>
                </a:lnTo>
                <a:cubicBezTo>
                  <a:pt x="1224136" y="732981"/>
                  <a:pt x="1165029" y="792087"/>
                  <a:pt x="1092118" y="792087"/>
                </a:cubicBezTo>
                <a:lnTo>
                  <a:pt x="132017" y="792087"/>
                </a:lnTo>
                <a:cubicBezTo>
                  <a:pt x="59105" y="792087"/>
                  <a:pt x="0" y="732981"/>
                  <a:pt x="0" y="660070"/>
                </a:cubicBezTo>
                <a:lnTo>
                  <a:pt x="0" y="13201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46823" y="2336180"/>
            <a:ext cx="1249535" cy="817487"/>
          </a:xfrm>
          <a:custGeom>
            <a:avLst/>
            <a:gdLst>
              <a:gd name="connsiteX0" fmla="*/ 12700 w 1249535"/>
              <a:gd name="connsiteY0" fmla="*/ 144717 h 817487"/>
              <a:gd name="connsiteX1" fmla="*/ 144717 w 1249535"/>
              <a:gd name="connsiteY1" fmla="*/ 12700 h 817487"/>
              <a:gd name="connsiteX2" fmla="*/ 1104818 w 1249535"/>
              <a:gd name="connsiteY2" fmla="*/ 12700 h 817487"/>
              <a:gd name="connsiteX3" fmla="*/ 1236835 w 1249535"/>
              <a:gd name="connsiteY3" fmla="*/ 144717 h 817487"/>
              <a:gd name="connsiteX4" fmla="*/ 1236835 w 1249535"/>
              <a:gd name="connsiteY4" fmla="*/ 672770 h 817487"/>
              <a:gd name="connsiteX5" fmla="*/ 1104818 w 1249535"/>
              <a:gd name="connsiteY5" fmla="*/ 804787 h 817487"/>
              <a:gd name="connsiteX6" fmla="*/ 144717 w 1249535"/>
              <a:gd name="connsiteY6" fmla="*/ 804787 h 817487"/>
              <a:gd name="connsiteX7" fmla="*/ 12700 w 1249535"/>
              <a:gd name="connsiteY7" fmla="*/ 672770 h 817487"/>
              <a:gd name="connsiteX8" fmla="*/ 12700 w 1249535"/>
              <a:gd name="connsiteY8" fmla="*/ 144717 h 817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49535" h="817487">
                <a:moveTo>
                  <a:pt x="12700" y="144717"/>
                </a:moveTo>
                <a:cubicBezTo>
                  <a:pt x="12700" y="71806"/>
                  <a:pt x="71806" y="12700"/>
                  <a:pt x="144717" y="12700"/>
                </a:cubicBezTo>
                <a:lnTo>
                  <a:pt x="1104818" y="12700"/>
                </a:lnTo>
                <a:cubicBezTo>
                  <a:pt x="1177729" y="12700"/>
                  <a:pt x="1236835" y="71806"/>
                  <a:pt x="1236835" y="144717"/>
                </a:cubicBezTo>
                <a:lnTo>
                  <a:pt x="1236835" y="672770"/>
                </a:lnTo>
                <a:cubicBezTo>
                  <a:pt x="1236835" y="745682"/>
                  <a:pt x="1177729" y="804787"/>
                  <a:pt x="1104818" y="804787"/>
                </a:cubicBezTo>
                <a:lnTo>
                  <a:pt x="144717" y="804787"/>
                </a:lnTo>
                <a:cubicBezTo>
                  <a:pt x="71806" y="804787"/>
                  <a:pt x="12700" y="745682"/>
                  <a:pt x="12700" y="672770"/>
                </a:cubicBezTo>
                <a:lnTo>
                  <a:pt x="12700" y="14471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5cbe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6703" y="2732224"/>
            <a:ext cx="1105519" cy="50799"/>
          </a:xfrm>
          <a:custGeom>
            <a:avLst/>
            <a:gdLst>
              <a:gd name="connsiteX0" fmla="*/ 12700 w 1105519"/>
              <a:gd name="connsiteY0" fmla="*/ 12700 h 50799"/>
              <a:gd name="connsiteX1" fmla="*/ 1092819 w 1105519"/>
              <a:gd name="connsiteY1" fmla="*/ 12701 h 50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5519" h="50799">
                <a:moveTo>
                  <a:pt x="12700" y="12700"/>
                </a:moveTo>
                <a:lnTo>
                  <a:pt x="1092819" y="12701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096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100" y="2603500"/>
            <a:ext cx="1739900" cy="156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419600"/>
            <a:ext cx="11176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6400" y="2692400"/>
            <a:ext cx="11938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6400" y="4419600"/>
            <a:ext cx="11938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05500" y="3098800"/>
            <a:ext cx="1752600" cy="105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27800" y="4419600"/>
            <a:ext cx="11303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6413500"/>
            <a:ext cx="14478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38300" y="4356100"/>
            <a:ext cx="22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43561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应用包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43300" y="26289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作业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43815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执行节点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41910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42164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32400" y="4267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42164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19800" y="38481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33528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创建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11900" y="35687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Binding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31623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调度器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37500" y="43815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物理机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43700" y="42799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91400" y="42799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40400" y="2628900"/>
            <a:ext cx="508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25781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25527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6289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4318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领域模型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